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0"/>
  </p:notesMasterIdLst>
  <p:handoutMasterIdLst>
    <p:handoutMasterId r:id="rId11"/>
  </p:handoutMasterIdLst>
  <p:sldIdLst>
    <p:sldId id="435" r:id="rId6"/>
    <p:sldId id="437" r:id="rId7"/>
    <p:sldId id="436" r:id="rId8"/>
    <p:sldId id="451" r:id="rId9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E8E"/>
    <a:srgbClr val="CB1476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948646-8208-4876-AA41-28268569092A}" v="48" dt="2019-07-04T14:49:18.456"/>
    <p1510:client id="{CB5E5A0A-2E23-4F12-9351-083DC77C0B34}" v="267" dt="2019-07-03T17:21:48.4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8" autoAdjust="0"/>
    <p:restoredTop sz="94150" autoAdjust="0"/>
  </p:normalViewPr>
  <p:slideViewPr>
    <p:cSldViewPr snapToGrid="0">
      <p:cViewPr varScale="1">
        <p:scale>
          <a:sx n="142" d="100"/>
          <a:sy n="142" d="100"/>
        </p:scale>
        <p:origin x="1188" y="10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ien Racape" userId="fe04e318-c4a0-4aad-96f4-1ec3ceb58dde" providerId="ADAL" clId="{B6948646-8208-4876-AA41-28268569092A}"/>
    <pc:docChg chg="undo custSel addSld delSld modSld sldOrd">
      <pc:chgData name="Fabien Racape" userId="fe04e318-c4a0-4aad-96f4-1ec3ceb58dde" providerId="ADAL" clId="{B6948646-8208-4876-AA41-28268569092A}" dt="2019-07-04T15:06:14.858" v="439" actId="2696"/>
      <pc:docMkLst>
        <pc:docMk/>
      </pc:docMkLst>
      <pc:sldChg chg="modSp modTransition">
        <pc:chgData name="Fabien Racape" userId="fe04e318-c4a0-4aad-96f4-1ec3ceb58dde" providerId="ADAL" clId="{B6948646-8208-4876-AA41-28268569092A}" dt="2019-07-04T10:07:03.493" v="413"/>
        <pc:sldMkLst>
          <pc:docMk/>
          <pc:sldMk cId="4272771909" sldId="435"/>
        </pc:sldMkLst>
        <pc:spChg chg="mod">
          <ac:chgData name="Fabien Racape" userId="fe04e318-c4a0-4aad-96f4-1ec3ceb58dde" providerId="ADAL" clId="{B6948646-8208-4876-AA41-28268569092A}" dt="2019-07-04T07:44:57.804" v="72" actId="20577"/>
          <ac:spMkLst>
            <pc:docMk/>
            <pc:sldMk cId="4272771909" sldId="435"/>
            <ac:spMk id="4" creationId="{B59645C0-04D3-D04B-87EB-E85315A5A09B}"/>
          </ac:spMkLst>
        </pc:spChg>
      </pc:sldChg>
      <pc:sldChg chg="addSp modSp modTransition">
        <pc:chgData name="Fabien Racape" userId="fe04e318-c4a0-4aad-96f4-1ec3ceb58dde" providerId="ADAL" clId="{B6948646-8208-4876-AA41-28268569092A}" dt="2019-07-04T15:04:52.436" v="437" actId="20577"/>
        <pc:sldMkLst>
          <pc:docMk/>
          <pc:sldMk cId="3858748652" sldId="436"/>
        </pc:sldMkLst>
        <pc:spChg chg="add">
          <ac:chgData name="Fabien Racape" userId="fe04e318-c4a0-4aad-96f4-1ec3ceb58dde" providerId="ADAL" clId="{B6948646-8208-4876-AA41-28268569092A}" dt="2019-07-04T14:49:18.455" v="431"/>
          <ac:spMkLst>
            <pc:docMk/>
            <pc:sldMk cId="3858748652" sldId="436"/>
            <ac:spMk id="7" creationId="{163FD923-F3A0-4566-9F88-CA98594CEE35}"/>
          </ac:spMkLst>
        </pc:spChg>
        <pc:spChg chg="mod">
          <ac:chgData name="Fabien Racape" userId="fe04e318-c4a0-4aad-96f4-1ec3ceb58dde" providerId="ADAL" clId="{B6948646-8208-4876-AA41-28268569092A}" dt="2019-07-04T15:04:52.436" v="437" actId="20577"/>
          <ac:spMkLst>
            <pc:docMk/>
            <pc:sldMk cId="3858748652" sldId="436"/>
            <ac:spMk id="10" creationId="{0C1F775D-E51D-4889-96EB-E768176AB41C}"/>
          </ac:spMkLst>
        </pc:spChg>
        <pc:graphicFrameChg chg="mod">
          <ac:chgData name="Fabien Racape" userId="fe04e318-c4a0-4aad-96f4-1ec3ceb58dde" providerId="ADAL" clId="{B6948646-8208-4876-AA41-28268569092A}" dt="2019-07-04T08:15:08.644" v="328"/>
          <ac:graphicFrameMkLst>
            <pc:docMk/>
            <pc:sldMk cId="3858748652" sldId="436"/>
            <ac:graphicFrameMk id="3" creationId="{8DA03F86-5417-4D90-8CD9-023EAEFDE0F7}"/>
          </ac:graphicFrameMkLst>
        </pc:graphicFrameChg>
        <pc:graphicFrameChg chg="mod">
          <ac:chgData name="Fabien Racape" userId="fe04e318-c4a0-4aad-96f4-1ec3ceb58dde" providerId="ADAL" clId="{B6948646-8208-4876-AA41-28268569092A}" dt="2019-07-04T08:14:59.923" v="327"/>
          <ac:graphicFrameMkLst>
            <pc:docMk/>
            <pc:sldMk cId="3858748652" sldId="436"/>
            <ac:graphicFrameMk id="5" creationId="{9E94E019-3510-4B25-A549-B0B9775F06E3}"/>
          </ac:graphicFrameMkLst>
        </pc:graphicFrameChg>
      </pc:sldChg>
      <pc:sldChg chg="addSp delSp modSp modTransition">
        <pc:chgData name="Fabien Racape" userId="fe04e318-c4a0-4aad-96f4-1ec3ceb58dde" providerId="ADAL" clId="{B6948646-8208-4876-AA41-28268569092A}" dt="2019-07-04T14:49:07.477" v="430" actId="20577"/>
        <pc:sldMkLst>
          <pc:docMk/>
          <pc:sldMk cId="3398390117" sldId="437"/>
        </pc:sldMkLst>
        <pc:spChg chg="del">
          <ac:chgData name="Fabien Racape" userId="fe04e318-c4a0-4aad-96f4-1ec3ceb58dde" providerId="ADAL" clId="{B6948646-8208-4876-AA41-28268569092A}" dt="2019-07-04T07:45:18.360" v="73" actId="478"/>
          <ac:spMkLst>
            <pc:docMk/>
            <pc:sldMk cId="3398390117" sldId="437"/>
            <ac:spMk id="2" creationId="{7BCBC4EC-F44C-4D72-AB15-B4A329D5F53C}"/>
          </ac:spMkLst>
        </pc:spChg>
        <pc:spChg chg="del">
          <ac:chgData name="Fabien Racape" userId="fe04e318-c4a0-4aad-96f4-1ec3ceb58dde" providerId="ADAL" clId="{B6948646-8208-4876-AA41-28268569092A}" dt="2019-07-04T07:45:20.474" v="74" actId="478"/>
          <ac:spMkLst>
            <pc:docMk/>
            <pc:sldMk cId="3398390117" sldId="437"/>
            <ac:spMk id="3" creationId="{AA00358C-0FCD-4176-8513-794AEDB4D914}"/>
          </ac:spMkLst>
        </pc:spChg>
        <pc:spChg chg="del">
          <ac:chgData name="Fabien Racape" userId="fe04e318-c4a0-4aad-96f4-1ec3ceb58dde" providerId="ADAL" clId="{B6948646-8208-4876-AA41-28268569092A}" dt="2019-07-04T07:45:27.531" v="76" actId="478"/>
          <ac:spMkLst>
            <pc:docMk/>
            <pc:sldMk cId="3398390117" sldId="437"/>
            <ac:spMk id="4" creationId="{65B812BD-F306-4E35-9318-AF5475EC7F43}"/>
          </ac:spMkLst>
        </pc:spChg>
        <pc:spChg chg="add mod">
          <ac:chgData name="Fabien Racape" userId="fe04e318-c4a0-4aad-96f4-1ec3ceb58dde" providerId="ADAL" clId="{B6948646-8208-4876-AA41-28268569092A}" dt="2019-07-04T13:12:35.043" v="427" actId="207"/>
          <ac:spMkLst>
            <pc:docMk/>
            <pc:sldMk cId="3398390117" sldId="437"/>
            <ac:spMk id="5" creationId="{698DBF20-9EF6-4487-BF41-DC01CD90951B}"/>
          </ac:spMkLst>
        </pc:spChg>
        <pc:spChg chg="mod">
          <ac:chgData name="Fabien Racape" userId="fe04e318-c4a0-4aad-96f4-1ec3ceb58dde" providerId="ADAL" clId="{B6948646-8208-4876-AA41-28268569092A}" dt="2019-07-04T14:49:07.477" v="430" actId="20577"/>
          <ac:spMkLst>
            <pc:docMk/>
            <pc:sldMk cId="3398390117" sldId="437"/>
            <ac:spMk id="9" creationId="{52117E5F-AC82-FC4B-B5D3-6629A7162356}"/>
          </ac:spMkLst>
        </pc:spChg>
        <pc:spChg chg="add mod">
          <ac:chgData name="Fabien Racape" userId="fe04e318-c4a0-4aad-96f4-1ec3ceb58dde" providerId="ADAL" clId="{B6948646-8208-4876-AA41-28268569092A}" dt="2019-07-04T08:00:18.838" v="325" actId="207"/>
          <ac:spMkLst>
            <pc:docMk/>
            <pc:sldMk cId="3398390117" sldId="437"/>
            <ac:spMk id="12" creationId="{08A11228-3BBC-4D2E-AC70-A51495A44B7F}"/>
          </ac:spMkLst>
        </pc:spChg>
        <pc:spChg chg="add mod">
          <ac:chgData name="Fabien Racape" userId="fe04e318-c4a0-4aad-96f4-1ec3ceb58dde" providerId="ADAL" clId="{B6948646-8208-4876-AA41-28268569092A}" dt="2019-07-04T07:59:58.809" v="323" actId="1076"/>
          <ac:spMkLst>
            <pc:docMk/>
            <pc:sldMk cId="3398390117" sldId="437"/>
            <ac:spMk id="13" creationId="{3BC0A097-69B0-49DB-AA50-1BFB1C8DB65F}"/>
          </ac:spMkLst>
        </pc:spChg>
        <pc:spChg chg="add del">
          <ac:chgData name="Fabien Racape" userId="fe04e318-c4a0-4aad-96f4-1ec3ceb58dde" providerId="ADAL" clId="{B6948646-8208-4876-AA41-28268569092A}" dt="2019-07-04T08:19:48.490" v="385"/>
          <ac:spMkLst>
            <pc:docMk/>
            <pc:sldMk cId="3398390117" sldId="437"/>
            <ac:spMk id="15" creationId="{B32104F0-271F-47EC-9B6E-8D894835099A}"/>
          </ac:spMkLst>
        </pc:spChg>
        <pc:spChg chg="del">
          <ac:chgData name="Fabien Racape" userId="fe04e318-c4a0-4aad-96f4-1ec3ceb58dde" providerId="ADAL" clId="{B6948646-8208-4876-AA41-28268569092A}" dt="2019-07-04T07:45:25.158" v="75" actId="478"/>
          <ac:spMkLst>
            <pc:docMk/>
            <pc:sldMk cId="3398390117" sldId="437"/>
            <ac:spMk id="36" creationId="{DFAF6F43-C673-8249-8AD0-B73AF580E2FE}"/>
          </ac:spMkLst>
        </pc:spChg>
        <pc:grpChg chg="del">
          <ac:chgData name="Fabien Racape" userId="fe04e318-c4a0-4aad-96f4-1ec3ceb58dde" providerId="ADAL" clId="{B6948646-8208-4876-AA41-28268569092A}" dt="2019-07-04T07:45:29.400" v="77" actId="478"/>
          <ac:grpSpMkLst>
            <pc:docMk/>
            <pc:sldMk cId="3398390117" sldId="437"/>
            <ac:grpSpMk id="10" creationId="{EC6AC1BD-235B-4ED9-83A7-F64B6F2195E9}"/>
          </ac:grpSpMkLst>
        </pc:grpChg>
      </pc:sldChg>
      <pc:sldChg chg="modTransition">
        <pc:chgData name="Fabien Racape" userId="fe04e318-c4a0-4aad-96f4-1ec3ceb58dde" providerId="ADAL" clId="{B6948646-8208-4876-AA41-28268569092A}" dt="2019-07-04T10:07:03.493" v="413"/>
        <pc:sldMkLst>
          <pc:docMk/>
          <pc:sldMk cId="1297865224" sldId="451"/>
        </pc:sldMkLst>
      </pc:sldChg>
      <pc:sldChg chg="addSp modSp del ord modTransition">
        <pc:chgData name="Fabien Racape" userId="fe04e318-c4a0-4aad-96f4-1ec3ceb58dde" providerId="ADAL" clId="{B6948646-8208-4876-AA41-28268569092A}" dt="2019-07-04T15:06:14.858" v="439" actId="2696"/>
        <pc:sldMkLst>
          <pc:docMk/>
          <pc:sldMk cId="4005814092" sldId="452"/>
        </pc:sldMkLst>
        <pc:spChg chg="add mod">
          <ac:chgData name="Fabien Racape" userId="fe04e318-c4a0-4aad-96f4-1ec3ceb58dde" providerId="ADAL" clId="{B6948646-8208-4876-AA41-28268569092A}" dt="2019-07-04T10:15:10.499" v="420" actId="20577"/>
          <ac:spMkLst>
            <pc:docMk/>
            <pc:sldMk cId="4005814092" sldId="452"/>
            <ac:spMk id="8" creationId="{F77027F3-CDA0-408E-A318-176D0AB40B9B}"/>
          </ac:spMkLst>
        </pc:spChg>
        <pc:graphicFrameChg chg="mod">
          <ac:chgData name="Fabien Racape" userId="fe04e318-c4a0-4aad-96f4-1ec3ceb58dde" providerId="ADAL" clId="{B6948646-8208-4876-AA41-28268569092A}" dt="2019-07-04T08:15:20.336" v="329"/>
          <ac:graphicFrameMkLst>
            <pc:docMk/>
            <pc:sldMk cId="4005814092" sldId="452"/>
            <ac:graphicFrameMk id="3" creationId="{8DA03F86-5417-4D90-8CD9-023EAEFDE0F7}"/>
          </ac:graphicFrameMkLst>
        </pc:graphicFrameChg>
        <pc:graphicFrameChg chg="mod">
          <ac:chgData name="Fabien Racape" userId="fe04e318-c4a0-4aad-96f4-1ec3ceb58dde" providerId="ADAL" clId="{B6948646-8208-4876-AA41-28268569092A}" dt="2019-07-04T08:15:31.486" v="330"/>
          <ac:graphicFrameMkLst>
            <pc:docMk/>
            <pc:sldMk cId="4005814092" sldId="452"/>
            <ac:graphicFrameMk id="5" creationId="{9E94E019-3510-4B25-A549-B0B9775F06E3}"/>
          </ac:graphicFrameMkLst>
        </pc:graphicFrameChg>
      </pc:sldChg>
      <pc:sldChg chg="addSp delSp modSp add del ord modTransition">
        <pc:chgData name="Fabien Racape" userId="fe04e318-c4a0-4aad-96f4-1ec3ceb58dde" providerId="ADAL" clId="{B6948646-8208-4876-AA41-28268569092A}" dt="2019-07-04T15:06:14.838" v="438" actId="2696"/>
        <pc:sldMkLst>
          <pc:docMk/>
          <pc:sldMk cId="727855396" sldId="453"/>
        </pc:sldMkLst>
        <pc:spChg chg="add del mod">
          <ac:chgData name="Fabien Racape" userId="fe04e318-c4a0-4aad-96f4-1ec3ceb58dde" providerId="ADAL" clId="{B6948646-8208-4876-AA41-28268569092A}" dt="2019-07-04T08:18:34.573" v="369" actId="478"/>
          <ac:spMkLst>
            <pc:docMk/>
            <pc:sldMk cId="727855396" sldId="453"/>
            <ac:spMk id="2" creationId="{9F6D3152-B3B1-4D8E-8D9A-81A4F05E1320}"/>
          </ac:spMkLst>
        </pc:spChg>
        <pc:spChg chg="add del">
          <ac:chgData name="Fabien Racape" userId="fe04e318-c4a0-4aad-96f4-1ec3ceb58dde" providerId="ADAL" clId="{B6948646-8208-4876-AA41-28268569092A}" dt="2019-07-04T08:19:34.910" v="381"/>
          <ac:spMkLst>
            <pc:docMk/>
            <pc:sldMk cId="727855396" sldId="453"/>
            <ac:spMk id="3" creationId="{74C2013F-CDB9-4DE6-8FDA-7877A31BCFBA}"/>
          </ac:spMkLst>
        </pc:spChg>
        <pc:spChg chg="add del">
          <ac:chgData name="Fabien Racape" userId="fe04e318-c4a0-4aad-96f4-1ec3ceb58dde" providerId="ADAL" clId="{B6948646-8208-4876-AA41-28268569092A}" dt="2019-07-04T08:19:42.280" v="383"/>
          <ac:spMkLst>
            <pc:docMk/>
            <pc:sldMk cId="727855396" sldId="453"/>
            <ac:spMk id="4" creationId="{C6B2ED71-D2E0-4A79-99B8-DD630766240E}"/>
          </ac:spMkLst>
        </pc:spChg>
        <pc:spChg chg="add del mod">
          <ac:chgData name="Fabien Racape" userId="fe04e318-c4a0-4aad-96f4-1ec3ceb58dde" providerId="ADAL" clId="{B6948646-8208-4876-AA41-28268569092A}" dt="2019-07-04T08:19:28.229" v="379" actId="478"/>
          <ac:spMkLst>
            <pc:docMk/>
            <pc:sldMk cId="727855396" sldId="453"/>
            <ac:spMk id="5" creationId="{698DBF20-9EF6-4487-BF41-DC01CD90951B}"/>
          </ac:spMkLst>
        </pc:spChg>
        <pc:spChg chg="mod">
          <ac:chgData name="Fabien Racape" userId="fe04e318-c4a0-4aad-96f4-1ec3ceb58dde" providerId="ADAL" clId="{B6948646-8208-4876-AA41-28268569092A}" dt="2019-07-04T08:16:06.811" v="334" actId="20577"/>
          <ac:spMkLst>
            <pc:docMk/>
            <pc:sldMk cId="727855396" sldId="453"/>
            <ac:spMk id="9" creationId="{52117E5F-AC82-FC4B-B5D3-6629A7162356}"/>
          </ac:spMkLst>
        </pc:spChg>
        <pc:spChg chg="add del">
          <ac:chgData name="Fabien Racape" userId="fe04e318-c4a0-4aad-96f4-1ec3ceb58dde" providerId="ADAL" clId="{B6948646-8208-4876-AA41-28268569092A}" dt="2019-07-04T08:17:56.148" v="350"/>
          <ac:spMkLst>
            <pc:docMk/>
            <pc:sldMk cId="727855396" sldId="453"/>
            <ac:spMk id="10" creationId="{9505C22A-C9D0-46A4-8A14-66D46966F12F}"/>
          </ac:spMkLst>
        </pc:spChg>
        <pc:spChg chg="add mod">
          <ac:chgData name="Fabien Racape" userId="fe04e318-c4a0-4aad-96f4-1ec3ceb58dde" providerId="ADAL" clId="{B6948646-8208-4876-AA41-28268569092A}" dt="2019-07-04T12:41:47.849" v="423" actId="20577"/>
          <ac:spMkLst>
            <pc:docMk/>
            <pc:sldMk cId="727855396" sldId="453"/>
            <ac:spMk id="11" creationId="{F3BF943F-0DBA-415C-92BF-5153EE2ED600}"/>
          </ac:spMkLst>
        </pc:spChg>
        <pc:spChg chg="del">
          <ac:chgData name="Fabien Racape" userId="fe04e318-c4a0-4aad-96f4-1ec3ceb58dde" providerId="ADAL" clId="{B6948646-8208-4876-AA41-28268569092A}" dt="2019-07-04T08:16:47.912" v="337" actId="478"/>
          <ac:spMkLst>
            <pc:docMk/>
            <pc:sldMk cId="727855396" sldId="453"/>
            <ac:spMk id="12" creationId="{08A11228-3BBC-4D2E-AC70-A51495A44B7F}"/>
          </ac:spMkLst>
        </pc:spChg>
        <pc:spChg chg="mod">
          <ac:chgData name="Fabien Racape" userId="fe04e318-c4a0-4aad-96f4-1ec3ceb58dde" providerId="ADAL" clId="{B6948646-8208-4876-AA41-28268569092A}" dt="2019-07-04T08:18:08.087" v="366" actId="1037"/>
          <ac:spMkLst>
            <pc:docMk/>
            <pc:sldMk cId="727855396" sldId="453"/>
            <ac:spMk id="13" creationId="{3BC0A097-69B0-49DB-AA50-1BFB1C8DB65F}"/>
          </ac:spMkLst>
        </pc:spChg>
        <pc:spChg chg="add mod">
          <ac:chgData name="Fabien Racape" userId="fe04e318-c4a0-4aad-96f4-1ec3ceb58dde" providerId="ADAL" clId="{B6948646-8208-4876-AA41-28268569092A}" dt="2019-07-04T08:22:25.724" v="410" actId="207"/>
          <ac:spMkLst>
            <pc:docMk/>
            <pc:sldMk cId="727855396" sldId="453"/>
            <ac:spMk id="14" creationId="{90AB145B-8C08-4757-89B0-043725FCCE86}"/>
          </ac:spMkLst>
        </pc:spChg>
      </pc:sldChg>
      <pc:sldChg chg="del">
        <pc:chgData name="Fabien Racape" userId="fe04e318-c4a0-4aad-96f4-1ec3ceb58dde" providerId="ADAL" clId="{B6948646-8208-4876-AA41-28268569092A}" dt="2019-07-04T08:15:57.914" v="331" actId="2696"/>
        <pc:sldMkLst>
          <pc:docMk/>
          <pc:sldMk cId="2647345243" sldId="454"/>
        </pc:sldMkLst>
      </pc:sldChg>
    </pc:docChg>
  </pc:docChgLst>
  <pc:docChgLst>
    <pc:chgData name="Fabien Racape" userId="fe04e318-c4a0-4aad-96f4-1ec3ceb58dde" providerId="ADAL" clId="{CB5E5A0A-2E23-4F12-9351-083DC77C0B34}"/>
    <pc:docChg chg="undo custSel addSld delSld modSld sldOrd">
      <pc:chgData name="Fabien Racape" userId="fe04e318-c4a0-4aad-96f4-1ec3ceb58dde" providerId="ADAL" clId="{CB5E5A0A-2E23-4F12-9351-083DC77C0B34}" dt="2019-07-04T07:40:00.716" v="670" actId="1076"/>
      <pc:docMkLst>
        <pc:docMk/>
      </pc:docMkLst>
      <pc:sldChg chg="del">
        <pc:chgData name="Fabien Racape" userId="fe04e318-c4a0-4aad-96f4-1ec3ceb58dde" providerId="ADAL" clId="{CB5E5A0A-2E23-4F12-9351-083DC77C0B34}" dt="2019-07-03T13:50:36.197" v="28" actId="2696"/>
        <pc:sldMkLst>
          <pc:docMk/>
          <pc:sldMk cId="2214302916" sldId="402"/>
        </pc:sldMkLst>
      </pc:sldChg>
      <pc:sldChg chg="del">
        <pc:chgData name="Fabien Racape" userId="fe04e318-c4a0-4aad-96f4-1ec3ceb58dde" providerId="ADAL" clId="{CB5E5A0A-2E23-4F12-9351-083DC77C0B34}" dt="2019-07-03T13:50:39.044" v="35" actId="2696"/>
        <pc:sldMkLst>
          <pc:docMk/>
          <pc:sldMk cId="2707757125" sldId="414"/>
        </pc:sldMkLst>
      </pc:sldChg>
      <pc:sldChg chg="addSp del">
        <pc:chgData name="Fabien Racape" userId="fe04e318-c4a0-4aad-96f4-1ec3ceb58dde" providerId="ADAL" clId="{CB5E5A0A-2E23-4F12-9351-083DC77C0B34}" dt="2019-07-03T17:13:05.458" v="534" actId="2696"/>
        <pc:sldMkLst>
          <pc:docMk/>
          <pc:sldMk cId="3588621001" sldId="418"/>
        </pc:sldMkLst>
        <pc:spChg chg="add">
          <ac:chgData name="Fabien Racape" userId="fe04e318-c4a0-4aad-96f4-1ec3ceb58dde" providerId="ADAL" clId="{CB5E5A0A-2E23-4F12-9351-083DC77C0B34}" dt="2019-07-03T15:38:28.472" v="288"/>
          <ac:spMkLst>
            <pc:docMk/>
            <pc:sldMk cId="3588621001" sldId="418"/>
            <ac:spMk id="2" creationId="{0F00CDF4-B993-4F5A-9E37-8AFEB221CB93}"/>
          </ac:spMkLst>
        </pc:spChg>
      </pc:sldChg>
      <pc:sldChg chg="del">
        <pc:chgData name="Fabien Racape" userId="fe04e318-c4a0-4aad-96f4-1ec3ceb58dde" providerId="ADAL" clId="{CB5E5A0A-2E23-4F12-9351-083DC77C0B34}" dt="2019-07-03T15:38:53.818" v="293" actId="2696"/>
        <pc:sldMkLst>
          <pc:docMk/>
          <pc:sldMk cId="4167882991" sldId="433"/>
        </pc:sldMkLst>
      </pc:sldChg>
      <pc:sldChg chg="modSp">
        <pc:chgData name="Fabien Racape" userId="fe04e318-c4a0-4aad-96f4-1ec3ceb58dde" providerId="ADAL" clId="{CB5E5A0A-2E23-4F12-9351-083DC77C0B34}" dt="2019-07-03T17:45:42.091" v="669" actId="20577"/>
        <pc:sldMkLst>
          <pc:docMk/>
          <pc:sldMk cId="4272771909" sldId="435"/>
        </pc:sldMkLst>
        <pc:spChg chg="mod">
          <ac:chgData name="Fabien Racape" userId="fe04e318-c4a0-4aad-96f4-1ec3ceb58dde" providerId="ADAL" clId="{CB5E5A0A-2E23-4F12-9351-083DC77C0B34}" dt="2019-07-03T17:45:42.091" v="669" actId="20577"/>
          <ac:spMkLst>
            <pc:docMk/>
            <pc:sldMk cId="4272771909" sldId="435"/>
            <ac:spMk id="4" creationId="{B59645C0-04D3-D04B-87EB-E85315A5A09B}"/>
          </ac:spMkLst>
        </pc:spChg>
      </pc:sldChg>
      <pc:sldChg chg="addSp delSp modSp ord">
        <pc:chgData name="Fabien Racape" userId="fe04e318-c4a0-4aad-96f4-1ec3ceb58dde" providerId="ADAL" clId="{CB5E5A0A-2E23-4F12-9351-083DC77C0B34}" dt="2019-07-03T17:24:08.304" v="661" actId="1038"/>
        <pc:sldMkLst>
          <pc:docMk/>
          <pc:sldMk cId="3858748652" sldId="436"/>
        </pc:sldMkLst>
        <pc:spChg chg="mod">
          <ac:chgData name="Fabien Racape" userId="fe04e318-c4a0-4aad-96f4-1ec3ceb58dde" providerId="ADAL" clId="{CB5E5A0A-2E23-4F12-9351-083DC77C0B34}" dt="2019-07-03T17:22:29.650" v="634" actId="20577"/>
          <ac:spMkLst>
            <pc:docMk/>
            <pc:sldMk cId="3858748652" sldId="436"/>
            <ac:spMk id="10" creationId="{0C1F775D-E51D-4889-96EB-E768176AB41C}"/>
          </ac:spMkLst>
        </pc:spChg>
        <pc:spChg chg="del mod">
          <ac:chgData name="Fabien Racape" userId="fe04e318-c4a0-4aad-96f4-1ec3ceb58dde" providerId="ADAL" clId="{CB5E5A0A-2E23-4F12-9351-083DC77C0B34}" dt="2019-07-03T17:22:17.174" v="633" actId="478"/>
          <ac:spMkLst>
            <pc:docMk/>
            <pc:sldMk cId="3858748652" sldId="436"/>
            <ac:spMk id="114" creationId="{7DEF0A04-C481-7C41-98EC-337BCF3BD05C}"/>
          </ac:spMkLst>
        </pc:spChg>
        <pc:graphicFrameChg chg="add del">
          <ac:chgData name="Fabien Racape" userId="fe04e318-c4a0-4aad-96f4-1ec3ceb58dde" providerId="ADAL" clId="{CB5E5A0A-2E23-4F12-9351-083DC77C0B34}" dt="2019-07-03T13:54:01.688" v="45"/>
          <ac:graphicFrameMkLst>
            <pc:docMk/>
            <pc:sldMk cId="3858748652" sldId="436"/>
            <ac:graphicFrameMk id="2" creationId="{67BA991E-F801-4F9A-B33F-4AC1B0845E32}"/>
          </ac:graphicFrameMkLst>
        </pc:graphicFrameChg>
        <pc:graphicFrameChg chg="add mod">
          <ac:chgData name="Fabien Racape" userId="fe04e318-c4a0-4aad-96f4-1ec3ceb58dde" providerId="ADAL" clId="{CB5E5A0A-2E23-4F12-9351-083DC77C0B34}" dt="2019-07-03T17:24:08.304" v="661" actId="1038"/>
          <ac:graphicFrameMkLst>
            <pc:docMk/>
            <pc:sldMk cId="3858748652" sldId="436"/>
            <ac:graphicFrameMk id="3" creationId="{8DA03F86-5417-4D90-8CD9-023EAEFDE0F7}"/>
          </ac:graphicFrameMkLst>
        </pc:graphicFrameChg>
        <pc:graphicFrameChg chg="add del">
          <ac:chgData name="Fabien Racape" userId="fe04e318-c4a0-4aad-96f4-1ec3ceb58dde" providerId="ADAL" clId="{CB5E5A0A-2E23-4F12-9351-083DC77C0B34}" dt="2019-07-03T13:54:24.797" v="51"/>
          <ac:graphicFrameMkLst>
            <pc:docMk/>
            <pc:sldMk cId="3858748652" sldId="436"/>
            <ac:graphicFrameMk id="4" creationId="{68619F01-4DE0-44CC-A029-B05B0CBE31F2}"/>
          </ac:graphicFrameMkLst>
        </pc:graphicFrameChg>
        <pc:graphicFrameChg chg="add mod">
          <ac:chgData name="Fabien Racape" userId="fe04e318-c4a0-4aad-96f4-1ec3ceb58dde" providerId="ADAL" clId="{CB5E5A0A-2E23-4F12-9351-083DC77C0B34}" dt="2019-07-03T17:24:08.304" v="661" actId="1038"/>
          <ac:graphicFrameMkLst>
            <pc:docMk/>
            <pc:sldMk cId="3858748652" sldId="436"/>
            <ac:graphicFrameMk id="5" creationId="{9E94E019-3510-4B25-A549-B0B9775F06E3}"/>
          </ac:graphicFrameMkLst>
        </pc:graphicFrameChg>
      </pc:sldChg>
      <pc:sldChg chg="addSp modSp">
        <pc:chgData name="Fabien Racape" userId="fe04e318-c4a0-4aad-96f4-1ec3ceb58dde" providerId="ADAL" clId="{CB5E5A0A-2E23-4F12-9351-083DC77C0B34}" dt="2019-07-03T17:00:53.917" v="515" actId="207"/>
        <pc:sldMkLst>
          <pc:docMk/>
          <pc:sldMk cId="3398390117" sldId="437"/>
        </pc:sldMkLst>
        <pc:spChg chg="add mod">
          <ac:chgData name="Fabien Racape" userId="fe04e318-c4a0-4aad-96f4-1ec3ceb58dde" providerId="ADAL" clId="{CB5E5A0A-2E23-4F12-9351-083DC77C0B34}" dt="2019-07-03T15:20:50.459" v="276" actId="20577"/>
          <ac:spMkLst>
            <pc:docMk/>
            <pc:sldMk cId="3398390117" sldId="437"/>
            <ac:spMk id="2" creationId="{7BCBC4EC-F44C-4D72-AB15-B4A329D5F53C}"/>
          </ac:spMkLst>
        </pc:spChg>
        <pc:spChg chg="add mod">
          <ac:chgData name="Fabien Racape" userId="fe04e318-c4a0-4aad-96f4-1ec3ceb58dde" providerId="ADAL" clId="{CB5E5A0A-2E23-4F12-9351-083DC77C0B34}" dt="2019-07-03T17:00:53.917" v="515" actId="207"/>
          <ac:spMkLst>
            <pc:docMk/>
            <pc:sldMk cId="3398390117" sldId="437"/>
            <ac:spMk id="3" creationId="{AA00358C-0FCD-4176-8513-794AEDB4D914}"/>
          </ac:spMkLst>
        </pc:spChg>
        <pc:spChg chg="add mod">
          <ac:chgData name="Fabien Racape" userId="fe04e318-c4a0-4aad-96f4-1ec3ceb58dde" providerId="ADAL" clId="{CB5E5A0A-2E23-4F12-9351-083DC77C0B34}" dt="2019-07-03T15:36:48.868" v="287" actId="1076"/>
          <ac:spMkLst>
            <pc:docMk/>
            <pc:sldMk cId="3398390117" sldId="437"/>
            <ac:spMk id="4" creationId="{65B812BD-F306-4E35-9318-AF5475EC7F43}"/>
          </ac:spMkLst>
        </pc:spChg>
        <pc:spChg chg="mod">
          <ac:chgData name="Fabien Racape" userId="fe04e318-c4a0-4aad-96f4-1ec3ceb58dde" providerId="ADAL" clId="{CB5E5A0A-2E23-4F12-9351-083DC77C0B34}" dt="2019-07-03T16:19:28.356" v="313"/>
          <ac:spMkLst>
            <pc:docMk/>
            <pc:sldMk cId="3398390117" sldId="437"/>
            <ac:spMk id="9" creationId="{52117E5F-AC82-FC4B-B5D3-6629A7162356}"/>
          </ac:spMkLst>
        </pc:spChg>
        <pc:spChg chg="mod">
          <ac:chgData name="Fabien Racape" userId="fe04e318-c4a0-4aad-96f4-1ec3ceb58dde" providerId="ADAL" clId="{CB5E5A0A-2E23-4F12-9351-083DC77C0B34}" dt="2019-07-03T15:22:29.389" v="283" actId="404"/>
          <ac:spMkLst>
            <pc:docMk/>
            <pc:sldMk cId="3398390117" sldId="437"/>
            <ac:spMk id="36" creationId="{DFAF6F43-C673-8249-8AD0-B73AF580E2FE}"/>
          </ac:spMkLst>
        </pc:spChg>
        <pc:grpChg chg="add mod">
          <ac:chgData name="Fabien Racape" userId="fe04e318-c4a0-4aad-96f4-1ec3ceb58dde" providerId="ADAL" clId="{CB5E5A0A-2E23-4F12-9351-083DC77C0B34}" dt="2019-07-03T15:40:04.007" v="300" actId="164"/>
          <ac:grpSpMkLst>
            <pc:docMk/>
            <pc:sldMk cId="3398390117" sldId="437"/>
            <ac:grpSpMk id="10" creationId="{EC6AC1BD-235B-4ED9-83A7-F64B6F2195E9}"/>
          </ac:grpSpMkLst>
        </pc:grpChg>
        <pc:cxnChg chg="add mod">
          <ac:chgData name="Fabien Racape" userId="fe04e318-c4a0-4aad-96f4-1ec3ceb58dde" providerId="ADAL" clId="{CB5E5A0A-2E23-4F12-9351-083DC77C0B34}" dt="2019-07-03T15:40:04.007" v="300" actId="164"/>
          <ac:cxnSpMkLst>
            <pc:docMk/>
            <pc:sldMk cId="3398390117" sldId="437"/>
            <ac:cxnSpMk id="8" creationId="{777CD27D-3485-4CC6-A56A-9D13914110B2}"/>
          </ac:cxnSpMkLst>
        </pc:cxnChg>
        <pc:cxnChg chg="add mod">
          <ac:chgData name="Fabien Racape" userId="fe04e318-c4a0-4aad-96f4-1ec3ceb58dde" providerId="ADAL" clId="{CB5E5A0A-2E23-4F12-9351-083DC77C0B34}" dt="2019-07-03T15:40:04.007" v="300" actId="164"/>
          <ac:cxnSpMkLst>
            <pc:docMk/>
            <pc:sldMk cId="3398390117" sldId="437"/>
            <ac:cxnSpMk id="11" creationId="{CBAA31D6-E7DF-41C4-8E5C-8ECF07AE69AF}"/>
          </ac:cxnSpMkLst>
        </pc:cxnChg>
      </pc:sldChg>
      <pc:sldChg chg="del">
        <pc:chgData name="Fabien Racape" userId="fe04e318-c4a0-4aad-96f4-1ec3ceb58dde" providerId="ADAL" clId="{CB5E5A0A-2E23-4F12-9351-083DC77C0B34}" dt="2019-07-03T13:50:48.315" v="39" actId="2696"/>
        <pc:sldMkLst>
          <pc:docMk/>
          <pc:sldMk cId="2725883841" sldId="438"/>
        </pc:sldMkLst>
      </pc:sldChg>
      <pc:sldChg chg="del">
        <pc:chgData name="Fabien Racape" userId="fe04e318-c4a0-4aad-96f4-1ec3ceb58dde" providerId="ADAL" clId="{CB5E5A0A-2E23-4F12-9351-083DC77C0B34}" dt="2019-07-03T13:50:48.294" v="37" actId="2696"/>
        <pc:sldMkLst>
          <pc:docMk/>
          <pc:sldMk cId="2930269613" sldId="439"/>
        </pc:sldMkLst>
      </pc:sldChg>
      <pc:sldChg chg="del">
        <pc:chgData name="Fabien Racape" userId="fe04e318-c4a0-4aad-96f4-1ec3ceb58dde" providerId="ADAL" clId="{CB5E5A0A-2E23-4F12-9351-083DC77C0B34}" dt="2019-07-03T16:02:47.380" v="301" actId="2696"/>
        <pc:sldMkLst>
          <pc:docMk/>
          <pc:sldMk cId="1610376337" sldId="440"/>
        </pc:sldMkLst>
      </pc:sldChg>
      <pc:sldChg chg="del">
        <pc:chgData name="Fabien Racape" userId="fe04e318-c4a0-4aad-96f4-1ec3ceb58dde" providerId="ADAL" clId="{CB5E5A0A-2E23-4F12-9351-083DC77C0B34}" dt="2019-07-03T13:50:27.685" v="27" actId="2696"/>
        <pc:sldMkLst>
          <pc:docMk/>
          <pc:sldMk cId="3812183542" sldId="441"/>
        </pc:sldMkLst>
      </pc:sldChg>
      <pc:sldChg chg="del">
        <pc:chgData name="Fabien Racape" userId="fe04e318-c4a0-4aad-96f4-1ec3ceb58dde" providerId="ADAL" clId="{CB5E5A0A-2E23-4F12-9351-083DC77C0B34}" dt="2019-07-03T16:02:47.389" v="302" actId="2696"/>
        <pc:sldMkLst>
          <pc:docMk/>
          <pc:sldMk cId="1707089821" sldId="442"/>
        </pc:sldMkLst>
      </pc:sldChg>
      <pc:sldChg chg="del">
        <pc:chgData name="Fabien Racape" userId="fe04e318-c4a0-4aad-96f4-1ec3ceb58dde" providerId="ADAL" clId="{CB5E5A0A-2E23-4F12-9351-083DC77C0B34}" dt="2019-07-03T15:38:52.338" v="292" actId="2696"/>
        <pc:sldMkLst>
          <pc:docMk/>
          <pc:sldMk cId="3496194282" sldId="443"/>
        </pc:sldMkLst>
      </pc:sldChg>
      <pc:sldChg chg="del">
        <pc:chgData name="Fabien Racape" userId="fe04e318-c4a0-4aad-96f4-1ec3ceb58dde" providerId="ADAL" clId="{CB5E5A0A-2E23-4F12-9351-083DC77C0B34}" dt="2019-07-03T13:50:39.024" v="33" actId="2696"/>
        <pc:sldMkLst>
          <pc:docMk/>
          <pc:sldMk cId="3216527121" sldId="444"/>
        </pc:sldMkLst>
      </pc:sldChg>
      <pc:sldChg chg="del">
        <pc:chgData name="Fabien Racape" userId="fe04e318-c4a0-4aad-96f4-1ec3ceb58dde" providerId="ADAL" clId="{CB5E5A0A-2E23-4F12-9351-083DC77C0B34}" dt="2019-07-03T13:50:39.034" v="34" actId="2696"/>
        <pc:sldMkLst>
          <pc:docMk/>
          <pc:sldMk cId="3580389651" sldId="445"/>
        </pc:sldMkLst>
      </pc:sldChg>
      <pc:sldChg chg="del">
        <pc:chgData name="Fabien Racape" userId="fe04e318-c4a0-4aad-96f4-1ec3ceb58dde" providerId="ADAL" clId="{CB5E5A0A-2E23-4F12-9351-083DC77C0B34}" dt="2019-07-03T13:50:39.058" v="36" actId="2696"/>
        <pc:sldMkLst>
          <pc:docMk/>
          <pc:sldMk cId="489138459" sldId="446"/>
        </pc:sldMkLst>
      </pc:sldChg>
      <pc:sldChg chg="del">
        <pc:chgData name="Fabien Racape" userId="fe04e318-c4a0-4aad-96f4-1ec3ceb58dde" providerId="ADAL" clId="{CB5E5A0A-2E23-4F12-9351-083DC77C0B34}" dt="2019-07-03T13:50:36.262" v="29" actId="2696"/>
        <pc:sldMkLst>
          <pc:docMk/>
          <pc:sldMk cId="3394703240" sldId="447"/>
        </pc:sldMkLst>
      </pc:sldChg>
      <pc:sldChg chg="del">
        <pc:chgData name="Fabien Racape" userId="fe04e318-c4a0-4aad-96f4-1ec3ceb58dde" providerId="ADAL" clId="{CB5E5A0A-2E23-4F12-9351-083DC77C0B34}" dt="2019-07-03T13:50:36.383" v="31" actId="2696"/>
        <pc:sldMkLst>
          <pc:docMk/>
          <pc:sldMk cId="2948688743" sldId="448"/>
        </pc:sldMkLst>
      </pc:sldChg>
      <pc:sldChg chg="del">
        <pc:chgData name="Fabien Racape" userId="fe04e318-c4a0-4aad-96f4-1ec3ceb58dde" providerId="ADAL" clId="{CB5E5A0A-2E23-4F12-9351-083DC77C0B34}" dt="2019-07-03T13:50:36.326" v="30" actId="2696"/>
        <pc:sldMkLst>
          <pc:docMk/>
          <pc:sldMk cId="2522868277" sldId="449"/>
        </pc:sldMkLst>
      </pc:sldChg>
      <pc:sldChg chg="del">
        <pc:chgData name="Fabien Racape" userId="fe04e318-c4a0-4aad-96f4-1ec3ceb58dde" providerId="ADAL" clId="{CB5E5A0A-2E23-4F12-9351-083DC77C0B34}" dt="2019-07-03T16:02:47.396" v="303" actId="2696"/>
        <pc:sldMkLst>
          <pc:docMk/>
          <pc:sldMk cId="1173235757" sldId="450"/>
        </pc:sldMkLst>
      </pc:sldChg>
      <pc:sldChg chg="del">
        <pc:chgData name="Fabien Racape" userId="fe04e318-c4a0-4aad-96f4-1ec3ceb58dde" providerId="ADAL" clId="{CB5E5A0A-2E23-4F12-9351-083DC77C0B34}" dt="2019-07-03T13:50:36.412" v="32" actId="2696"/>
        <pc:sldMkLst>
          <pc:docMk/>
          <pc:sldMk cId="3380378842" sldId="452"/>
        </pc:sldMkLst>
      </pc:sldChg>
      <pc:sldChg chg="modSp add">
        <pc:chgData name="Fabien Racape" userId="fe04e318-c4a0-4aad-96f4-1ec3ceb58dde" providerId="ADAL" clId="{CB5E5A0A-2E23-4F12-9351-083DC77C0B34}" dt="2019-07-03T17:23:16.118" v="638" actId="1036"/>
        <pc:sldMkLst>
          <pc:docMk/>
          <pc:sldMk cId="4005814092" sldId="452"/>
        </pc:sldMkLst>
        <pc:spChg chg="mod">
          <ac:chgData name="Fabien Racape" userId="fe04e318-c4a0-4aad-96f4-1ec3ceb58dde" providerId="ADAL" clId="{CB5E5A0A-2E23-4F12-9351-083DC77C0B34}" dt="2019-07-03T17:22:01.488" v="552" actId="20577"/>
          <ac:spMkLst>
            <pc:docMk/>
            <pc:sldMk cId="4005814092" sldId="452"/>
            <ac:spMk id="10" creationId="{0C1F775D-E51D-4889-96EB-E768176AB41C}"/>
          </ac:spMkLst>
        </pc:spChg>
        <pc:spChg chg="mod">
          <ac:chgData name="Fabien Racape" userId="fe04e318-c4a0-4aad-96f4-1ec3ceb58dde" providerId="ADAL" clId="{CB5E5A0A-2E23-4F12-9351-083DC77C0B34}" dt="2019-07-03T17:21:56.852" v="549" actId="5793"/>
          <ac:spMkLst>
            <pc:docMk/>
            <pc:sldMk cId="4005814092" sldId="452"/>
            <ac:spMk id="114" creationId="{7DEF0A04-C481-7C41-98EC-337BCF3BD05C}"/>
          </ac:spMkLst>
        </pc:spChg>
        <pc:graphicFrameChg chg="mod">
          <ac:chgData name="Fabien Racape" userId="fe04e318-c4a0-4aad-96f4-1ec3ceb58dde" providerId="ADAL" clId="{CB5E5A0A-2E23-4F12-9351-083DC77C0B34}" dt="2019-07-03T17:23:16.118" v="638" actId="1036"/>
          <ac:graphicFrameMkLst>
            <pc:docMk/>
            <pc:sldMk cId="4005814092" sldId="452"/>
            <ac:graphicFrameMk id="3" creationId="{8DA03F86-5417-4D90-8CD9-023EAEFDE0F7}"/>
          </ac:graphicFrameMkLst>
        </pc:graphicFrameChg>
        <pc:graphicFrameChg chg="mod">
          <ac:chgData name="Fabien Racape" userId="fe04e318-c4a0-4aad-96f4-1ec3ceb58dde" providerId="ADAL" clId="{CB5E5A0A-2E23-4F12-9351-083DC77C0B34}" dt="2019-07-03T17:23:16.118" v="638" actId="1036"/>
          <ac:graphicFrameMkLst>
            <pc:docMk/>
            <pc:sldMk cId="4005814092" sldId="452"/>
            <ac:graphicFrameMk id="5" creationId="{9E94E019-3510-4B25-A549-B0B9775F06E3}"/>
          </ac:graphicFrameMkLst>
        </pc:graphicFrameChg>
      </pc:sldChg>
      <pc:sldChg chg="addSp delSp modSp add del">
        <pc:chgData name="Fabien Racape" userId="fe04e318-c4a0-4aad-96f4-1ec3ceb58dde" providerId="ADAL" clId="{CB5E5A0A-2E23-4F12-9351-083DC77C0B34}" dt="2019-07-03T17:22:39.233" v="635" actId="2696"/>
        <pc:sldMkLst>
          <pc:docMk/>
          <pc:sldMk cId="3345219525" sldId="453"/>
        </pc:sldMkLst>
        <pc:spChg chg="add mod">
          <ac:chgData name="Fabien Racape" userId="fe04e318-c4a0-4aad-96f4-1ec3ceb58dde" providerId="ADAL" clId="{CB5E5A0A-2E23-4F12-9351-083DC77C0B34}" dt="2019-07-03T16:21:00.053" v="321" actId="1076"/>
          <ac:spMkLst>
            <pc:docMk/>
            <pc:sldMk cId="3345219525" sldId="453"/>
            <ac:spMk id="4" creationId="{45FA85F9-8594-4A04-9144-3113751AEA55}"/>
          </ac:spMkLst>
        </pc:spChg>
        <pc:spChg chg="add del">
          <ac:chgData name="Fabien Racape" userId="fe04e318-c4a0-4aad-96f4-1ec3ceb58dde" providerId="ADAL" clId="{CB5E5A0A-2E23-4F12-9351-083DC77C0B34}" dt="2019-07-03T16:22:39.913" v="340"/>
          <ac:spMkLst>
            <pc:docMk/>
            <pc:sldMk cId="3345219525" sldId="453"/>
            <ac:spMk id="6" creationId="{7F1709FC-38BD-4BAD-88FF-4E39A79F5369}"/>
          </ac:spMkLst>
        </pc:spChg>
        <pc:spChg chg="add del mod">
          <ac:chgData name="Fabien Racape" userId="fe04e318-c4a0-4aad-96f4-1ec3ceb58dde" providerId="ADAL" clId="{CB5E5A0A-2E23-4F12-9351-083DC77C0B34}" dt="2019-07-03T16:23:57.455" v="353" actId="478"/>
          <ac:spMkLst>
            <pc:docMk/>
            <pc:sldMk cId="3345219525" sldId="453"/>
            <ac:spMk id="7" creationId="{D096A715-F0AB-44D0-A6E4-88E7ED2EB9AB}"/>
          </ac:spMkLst>
        </pc:spChg>
        <pc:spChg chg="add del mod">
          <ac:chgData name="Fabien Racape" userId="fe04e318-c4a0-4aad-96f4-1ec3ceb58dde" providerId="ADAL" clId="{CB5E5A0A-2E23-4F12-9351-083DC77C0B34}" dt="2019-07-03T16:24:13.328" v="357"/>
          <ac:spMkLst>
            <pc:docMk/>
            <pc:sldMk cId="3345219525" sldId="453"/>
            <ac:spMk id="8" creationId="{19DC4411-CB35-44AC-BE8E-C590C67932FC}"/>
          </ac:spMkLst>
        </pc:spChg>
        <pc:spChg chg="add del mod">
          <ac:chgData name="Fabien Racape" userId="fe04e318-c4a0-4aad-96f4-1ec3ceb58dde" providerId="ADAL" clId="{CB5E5A0A-2E23-4F12-9351-083DC77C0B34}" dt="2019-07-03T16:24:18.690" v="360"/>
          <ac:spMkLst>
            <pc:docMk/>
            <pc:sldMk cId="3345219525" sldId="453"/>
            <ac:spMk id="9" creationId="{6B906D85-3776-40C5-BA0B-3CBE731DF731}"/>
          </ac:spMkLst>
        </pc:spChg>
        <pc:spChg chg="add mod">
          <ac:chgData name="Fabien Racape" userId="fe04e318-c4a0-4aad-96f4-1ec3ceb58dde" providerId="ADAL" clId="{CB5E5A0A-2E23-4F12-9351-083DC77C0B34}" dt="2019-07-03T16:59:40.947" v="507" actId="1038"/>
          <ac:spMkLst>
            <pc:docMk/>
            <pc:sldMk cId="3345219525" sldId="453"/>
            <ac:spMk id="10" creationId="{5A75AA06-8DBA-487B-AC66-4801F5140BCA}"/>
          </ac:spMkLst>
        </pc:spChg>
        <pc:spChg chg="add mod">
          <ac:chgData name="Fabien Racape" userId="fe04e318-c4a0-4aad-96f4-1ec3ceb58dde" providerId="ADAL" clId="{CB5E5A0A-2E23-4F12-9351-083DC77C0B34}" dt="2019-07-03T16:59:28.190" v="469" actId="1076"/>
          <ac:spMkLst>
            <pc:docMk/>
            <pc:sldMk cId="3345219525" sldId="453"/>
            <ac:spMk id="11" creationId="{97E4B0B5-FD75-4A24-9DD8-84FFA3F7DE79}"/>
          </ac:spMkLst>
        </pc:spChg>
        <pc:spChg chg="add mod">
          <ac:chgData name="Fabien Racape" userId="fe04e318-c4a0-4aad-96f4-1ec3ceb58dde" providerId="ADAL" clId="{CB5E5A0A-2E23-4F12-9351-083DC77C0B34}" dt="2019-07-03T17:00:41.059" v="514" actId="207"/>
          <ac:spMkLst>
            <pc:docMk/>
            <pc:sldMk cId="3345219525" sldId="453"/>
            <ac:spMk id="12" creationId="{A63B4DD0-473B-49FB-8E94-2C810A38CDE7}"/>
          </ac:spMkLst>
        </pc:spChg>
        <pc:picChg chg="add mod">
          <ac:chgData name="Fabien Racape" userId="fe04e318-c4a0-4aad-96f4-1ec3ceb58dde" providerId="ADAL" clId="{CB5E5A0A-2E23-4F12-9351-083DC77C0B34}" dt="2019-07-03T17:01:15.903" v="516" actId="1076"/>
          <ac:picMkLst>
            <pc:docMk/>
            <pc:sldMk cId="3345219525" sldId="453"/>
            <ac:picMk id="5" creationId="{DA345C98-E3B9-41AB-AB3C-47800FF51819}"/>
          </ac:picMkLst>
        </pc:picChg>
      </pc:sldChg>
      <pc:sldChg chg="addSp delSp modSp add ord">
        <pc:chgData name="Fabien Racape" userId="fe04e318-c4a0-4aad-96f4-1ec3ceb58dde" providerId="ADAL" clId="{CB5E5A0A-2E23-4F12-9351-083DC77C0B34}" dt="2019-07-04T07:40:00.716" v="670" actId="1076"/>
        <pc:sldMkLst>
          <pc:docMk/>
          <pc:sldMk cId="2647345243" sldId="454"/>
        </pc:sldMkLst>
        <pc:spChg chg="del">
          <ac:chgData name="Fabien Racape" userId="fe04e318-c4a0-4aad-96f4-1ec3ceb58dde" providerId="ADAL" clId="{CB5E5A0A-2E23-4F12-9351-083DC77C0B34}" dt="2019-07-03T17:01:26.076" v="518"/>
          <ac:spMkLst>
            <pc:docMk/>
            <pc:sldMk cId="2647345243" sldId="454"/>
            <ac:spMk id="4" creationId="{CA688211-8C1F-4B66-92A4-A8AABDD3C877}"/>
          </ac:spMkLst>
        </pc:spChg>
        <pc:spChg chg="add del mod">
          <ac:chgData name="Fabien Racape" userId="fe04e318-c4a0-4aad-96f4-1ec3ceb58dde" providerId="ADAL" clId="{CB5E5A0A-2E23-4F12-9351-083DC77C0B34}" dt="2019-07-03T17:02:35.002" v="527" actId="478"/>
          <ac:spMkLst>
            <pc:docMk/>
            <pc:sldMk cId="2647345243" sldId="454"/>
            <ac:spMk id="5" creationId="{1FA14641-D09A-4993-9416-6107B555E9D7}"/>
          </ac:spMkLst>
        </pc:spChg>
        <pc:spChg chg="add del mod">
          <ac:chgData name="Fabien Racape" userId="fe04e318-c4a0-4aad-96f4-1ec3ceb58dde" providerId="ADAL" clId="{CB5E5A0A-2E23-4F12-9351-083DC77C0B34}" dt="2019-07-03T17:13:26.062" v="538" actId="478"/>
          <ac:spMkLst>
            <pc:docMk/>
            <pc:sldMk cId="2647345243" sldId="454"/>
            <ac:spMk id="6" creationId="{D62608E9-4884-4041-A943-4D1C8987D65A}"/>
          </ac:spMkLst>
        </pc:spChg>
        <pc:spChg chg="add del">
          <ac:chgData name="Fabien Racape" userId="fe04e318-c4a0-4aad-96f4-1ec3ceb58dde" providerId="ADAL" clId="{CB5E5A0A-2E23-4F12-9351-083DC77C0B34}" dt="2019-07-03T17:02:12.689" v="521"/>
          <ac:spMkLst>
            <pc:docMk/>
            <pc:sldMk cId="2647345243" sldId="454"/>
            <ac:spMk id="7" creationId="{386EAFD7-FE3E-4AD0-B5AC-2DB34B652B0E}"/>
          </ac:spMkLst>
        </pc:spChg>
        <pc:spChg chg="add del mod">
          <ac:chgData name="Fabien Racape" userId="fe04e318-c4a0-4aad-96f4-1ec3ceb58dde" providerId="ADAL" clId="{CB5E5A0A-2E23-4F12-9351-083DC77C0B34}" dt="2019-07-03T17:02:38.409" v="528" actId="478"/>
          <ac:spMkLst>
            <pc:docMk/>
            <pc:sldMk cId="2647345243" sldId="454"/>
            <ac:spMk id="9" creationId="{1B2EA77C-FAD9-41C8-A724-5C02A176A0BA}"/>
          </ac:spMkLst>
        </pc:spChg>
        <pc:spChg chg="add mod">
          <ac:chgData name="Fabien Racape" userId="fe04e318-c4a0-4aad-96f4-1ec3ceb58dde" providerId="ADAL" clId="{CB5E5A0A-2E23-4F12-9351-083DC77C0B34}" dt="2019-07-03T17:06:46.828" v="533" actId="20577"/>
          <ac:spMkLst>
            <pc:docMk/>
            <pc:sldMk cId="2647345243" sldId="454"/>
            <ac:spMk id="10" creationId="{25F1E435-1F74-4EDB-B462-42A3575E182C}"/>
          </ac:spMkLst>
        </pc:spChg>
        <pc:spChg chg="add del mod">
          <ac:chgData name="Fabien Racape" userId="fe04e318-c4a0-4aad-96f4-1ec3ceb58dde" providerId="ADAL" clId="{CB5E5A0A-2E23-4F12-9351-083DC77C0B34}" dt="2019-07-03T17:13:20.668" v="536"/>
          <ac:spMkLst>
            <pc:docMk/>
            <pc:sldMk cId="2647345243" sldId="454"/>
            <ac:spMk id="12" creationId="{028EDE3A-BC55-4BA1-A529-F3DCB51C35ED}"/>
          </ac:spMkLst>
        </pc:spChg>
        <pc:spChg chg="add mod">
          <ac:chgData name="Fabien Racape" userId="fe04e318-c4a0-4aad-96f4-1ec3ceb58dde" providerId="ADAL" clId="{CB5E5A0A-2E23-4F12-9351-083DC77C0B34}" dt="2019-07-03T17:14:15.501" v="545" actId="2711"/>
          <ac:spMkLst>
            <pc:docMk/>
            <pc:sldMk cId="2647345243" sldId="454"/>
            <ac:spMk id="13" creationId="{A634EFFD-80C3-43B5-AD9D-3D3F5FC76263}"/>
          </ac:spMkLst>
        </pc:spChg>
        <pc:spChg chg="add mod">
          <ac:chgData name="Fabien Racape" userId="fe04e318-c4a0-4aad-96f4-1ec3ceb58dde" providerId="ADAL" clId="{CB5E5A0A-2E23-4F12-9351-083DC77C0B34}" dt="2019-07-03T17:13:42.428" v="542" actId="1076"/>
          <ac:spMkLst>
            <pc:docMk/>
            <pc:sldMk cId="2647345243" sldId="454"/>
            <ac:spMk id="14" creationId="{CCD827AD-1E87-4EE3-A384-89554124AD16}"/>
          </ac:spMkLst>
        </pc:spChg>
        <pc:spChg chg="add mod">
          <ac:chgData name="Fabien Racape" userId="fe04e318-c4a0-4aad-96f4-1ec3ceb58dde" providerId="ADAL" clId="{CB5E5A0A-2E23-4F12-9351-083DC77C0B34}" dt="2019-07-03T17:21:08.654" v="547" actId="207"/>
          <ac:spMkLst>
            <pc:docMk/>
            <pc:sldMk cId="2647345243" sldId="454"/>
            <ac:spMk id="15" creationId="{5BCA9E38-8081-4318-A046-45A7A03A6EE9}"/>
          </ac:spMkLst>
        </pc:spChg>
        <pc:picChg chg="add mod">
          <ac:chgData name="Fabien Racape" userId="fe04e318-c4a0-4aad-96f4-1ec3ceb58dde" providerId="ADAL" clId="{CB5E5A0A-2E23-4F12-9351-083DC77C0B34}" dt="2019-07-04T07:40:00.716" v="670" actId="1076"/>
          <ac:picMkLst>
            <pc:docMk/>
            <pc:sldMk cId="2647345243" sldId="454"/>
            <ac:picMk id="11" creationId="{B95074A0-3DE6-4D77-AA9C-F24B949A936A}"/>
          </ac:picMkLst>
        </pc:picChg>
      </pc:sldChg>
      <pc:sldMasterChg chg="delSldLayout">
        <pc:chgData name="Fabien Racape" userId="fe04e318-c4a0-4aad-96f4-1ec3ceb58dde" providerId="ADAL" clId="{CB5E5A0A-2E23-4F12-9351-083DC77C0B34}" dt="2019-07-03T13:50:48.296" v="38" actId="2696"/>
        <pc:sldMasterMkLst>
          <pc:docMk/>
          <pc:sldMasterMk cId="1862224126" sldId="2147483724"/>
        </pc:sldMasterMkLst>
        <pc:sldLayoutChg chg="del">
          <pc:chgData name="Fabien Racape" userId="fe04e318-c4a0-4aad-96f4-1ec3ceb58dde" providerId="ADAL" clId="{CB5E5A0A-2E23-4F12-9351-083DC77C0B34}" dt="2019-07-03T13:50:48.296" v="38" actId="2696"/>
          <pc:sldLayoutMkLst>
            <pc:docMk/>
            <pc:sldMasterMk cId="1862224126" sldId="2147483724"/>
            <pc:sldLayoutMk cId="3270587994" sldId="2147483727"/>
          </pc:sldLayoutMkLst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6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40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image" Target="../media/image20.emf"/><Relationship Id="rId4" Type="http://schemas.openxmlformats.org/officeDocument/2006/relationships/package" Target="../embeddings/Microsoft_Word_Document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6010283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</a:rPr>
              <a:t>JVET-O0224 </a:t>
            </a:r>
          </a:p>
          <a:p>
            <a:r>
              <a:rPr lang="en-US" sz="2400" dirty="0">
                <a:solidFill>
                  <a:schemeClr val="bg1"/>
                </a:solidFill>
              </a:rPr>
              <a:t>Non-CE3: Further simplifications of the unified MPM list for intra mode coding</a:t>
            </a:r>
          </a:p>
          <a:p>
            <a:pPr>
              <a:spcBef>
                <a:spcPts val="750"/>
              </a:spcBef>
            </a:pPr>
            <a:r>
              <a:rPr lang="en-US" sz="1400" b="0" dirty="0">
                <a:solidFill>
                  <a:schemeClr val="bg1"/>
                </a:solidFill>
              </a:rPr>
              <a:t>Gagan Rath, Fabien </a:t>
            </a:r>
            <a:r>
              <a:rPr lang="en-US" sz="1400" b="0" dirty="0" err="1">
                <a:solidFill>
                  <a:schemeClr val="bg1"/>
                </a:solidFill>
              </a:rPr>
              <a:t>Racapé</a:t>
            </a:r>
            <a:r>
              <a:rPr lang="en-US" sz="1400" b="0" dirty="0">
                <a:solidFill>
                  <a:schemeClr val="bg1"/>
                </a:solidFill>
              </a:rPr>
              <a:t>, Fabrice Urban</a:t>
            </a:r>
            <a:endParaRPr lang="en-US" sz="16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Proposed modification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</a:rPr>
              <a:t>List of 5 modes</a:t>
            </a:r>
            <a:br>
              <a:rPr lang="en-US" sz="1600" b="0" dirty="0">
                <a:solidFill>
                  <a:srgbClr val="00ADEE"/>
                </a:solidFill>
              </a:rPr>
            </a:b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8DBF20-9EF6-4487-BF41-DC01CD90951B}"/>
              </a:ext>
            </a:extLst>
          </p:cNvPr>
          <p:cNvSpPr/>
          <p:nvPr/>
        </p:nvSpPr>
        <p:spPr>
          <a:xfrm>
            <a:off x="5180981" y="160225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both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Above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are non-angular: 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MPM list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{Planar, DC, V, H, </a:t>
            </a:r>
            <a:r>
              <a:rPr lang="en-US" sz="1200" dirty="0">
                <a:solidFill>
                  <a:srgbClr val="009E8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DIAG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} 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or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Above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is angular, the other is non-angular: 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MPM list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{Planar,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Max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DC,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Max -1, Max +1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}, 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Above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both angular and are different: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MPM list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{Planar,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Above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Max -1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Max +1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2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US" sz="12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Min = Max – 1,</a:t>
            </a:r>
            <a:r>
              <a:rPr lang="en-US" sz="12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replace </a:t>
            </a:r>
            <a:r>
              <a:rPr lang="en-US" sz="12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 – 1 by Min – 1.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2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else if </a:t>
            </a:r>
            <a:r>
              <a:rPr lang="en-US" sz="12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Min = Max + 1,</a:t>
            </a:r>
            <a:r>
              <a:rPr lang="en-US" sz="12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replace </a:t>
            </a:r>
            <a:r>
              <a:rPr lang="en-US" sz="12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 + 1 by Min + 1</a:t>
            </a:r>
            <a:endParaRPr lang="en-US" sz="12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Above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both angular and equal: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MPM list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{Planar,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 -1, Left +1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DC}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A11228-3BBC-4D2E-AC70-A51495A44B7F}"/>
              </a:ext>
            </a:extLst>
          </p:cNvPr>
          <p:cNvSpPr/>
          <p:nvPr/>
        </p:nvSpPr>
        <p:spPr>
          <a:xfrm>
            <a:off x="0" y="1256005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both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Above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non-angular: 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MPM list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{Planar, DC, V, H, </a:t>
            </a:r>
            <a:r>
              <a:rPr lang="en-US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V-4, V+4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}.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or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Above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is angular, the other is non-angular: 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MPM list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{Planar,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Max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DC,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Max -1, Max +1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2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 -2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}, </a:t>
            </a:r>
          </a:p>
          <a:p>
            <a:pPr marL="457200" lvl="1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Max = max(Left, Above)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Above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both angular and are different: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if  1 &lt; |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Above|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&lt; 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63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MPM list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{Planar,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Above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DC,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Max-1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Max+1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Otherwise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MPM list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{Planar,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Above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DC, </a:t>
            </a:r>
            <a:r>
              <a:rPr lang="en-US" sz="12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 -2, Max +2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      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Max = max(Left, Above).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Above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both angular and equal:	</a:t>
            </a:r>
          </a:p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MPM list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{Planar,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Left -1, Left +1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DC, </a:t>
            </a:r>
            <a:r>
              <a:rPr lang="en-US" sz="12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Left -2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BC0A097-69B0-49DB-AA50-1BFB1C8DB65F}"/>
              </a:ext>
            </a:extLst>
          </p:cNvPr>
          <p:cNvSpPr/>
          <p:nvPr/>
        </p:nvSpPr>
        <p:spPr>
          <a:xfrm>
            <a:off x="4372225" y="2185147"/>
            <a:ext cx="504265" cy="719418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39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Results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  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DA03F86-5417-4D90-8CD9-023EAEFDE0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444437"/>
              </p:ext>
            </p:extLst>
          </p:nvPr>
        </p:nvGraphicFramePr>
        <p:xfrm>
          <a:off x="-236538" y="1708150"/>
          <a:ext cx="5345113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4" imgW="5956042" imgH="2103682" progId="Word.Document.12">
                  <p:embed/>
                </p:oleObj>
              </mc:Choice>
              <mc:Fallback>
                <p:oleObj name="Document" r:id="rId4" imgW="5956042" imgH="2103682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DA03F86-5417-4D90-8CD9-023EAEFDE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36538" y="1708150"/>
                        <a:ext cx="5345113" cy="189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E94E019-3510-4B25-A549-B0B9775F06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72113"/>
              </p:ext>
            </p:extLst>
          </p:nvPr>
        </p:nvGraphicFramePr>
        <p:xfrm>
          <a:off x="3979863" y="1708150"/>
          <a:ext cx="5343525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6" imgW="5956042" imgH="2103682" progId="Word.Document.12">
                  <p:embed/>
                </p:oleObj>
              </mc:Choice>
              <mc:Fallback>
                <p:oleObj name="Document" r:id="rId6" imgW="5956042" imgH="2103682" progId="Word.Documen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E94E019-3510-4B25-A549-B0B9775F06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79863" y="1708150"/>
                        <a:ext cx="5343525" cy="189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163FD923-F3A0-4566-9F88-CA98594CEE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67082" y="3580425"/>
            <a:ext cx="3409835" cy="1208276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Thanks HHI for crosschecking </a:t>
            </a:r>
          </a:p>
        </p:txBody>
      </p:sp>
    </p:spTree>
    <p:extLst>
      <p:ext uri="{BB962C8B-B14F-4D97-AF65-F5344CB8AC3E}">
        <p14:creationId xmlns:p14="http://schemas.microsoft.com/office/powerpoint/2010/main" val="385874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12135</TotalTime>
  <Words>69</Words>
  <Application>Microsoft Office PowerPoint</Application>
  <PresentationFormat>On-screen Show (16:9)</PresentationFormat>
  <Paragraphs>37</Paragraphs>
  <Slides>4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Document</vt:lpstr>
      <vt:lpstr>PowerPoint Presentation</vt:lpstr>
      <vt:lpstr>Proposed modification List of 5 modes </vt:lpstr>
      <vt:lpstr>Results   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Fabien Racape</cp:lastModifiedBy>
  <cp:revision>1050</cp:revision>
  <cp:lastPrinted>2018-02-07T16:54:36Z</cp:lastPrinted>
  <dcterms:created xsi:type="dcterms:W3CDTF">2015-05-07T16:31:13Z</dcterms:created>
  <dcterms:modified xsi:type="dcterms:W3CDTF">2019-07-04T15:06:16Z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