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2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6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1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5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16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778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82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3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1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2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3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2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AE9EA-A027-DF4B-8FAF-C7E6B8C86C7C}" type="datetimeFigureOut">
              <a:rPr lang="en-US" smtClean="0"/>
              <a:t>19-07-05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4DC22-396C-D648-AC7E-55898459C3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4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JVET-O0191: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QP clipped to 0-51 range</a:t>
            </a:r>
          </a:p>
          <a:p>
            <a:pPr lvl="1"/>
            <a:r>
              <a:rPr lang="en-US" dirty="0" smtClean="0"/>
              <a:t>For each context, linear model defined by</a:t>
            </a:r>
          </a:p>
          <a:p>
            <a:pPr lvl="2"/>
            <a:r>
              <a:rPr lang="en-US" dirty="0" smtClean="0"/>
              <a:t>1 of 8 probabilities for QP=16</a:t>
            </a:r>
          </a:p>
          <a:p>
            <a:pPr lvl="2"/>
            <a:r>
              <a:rPr lang="en-US" dirty="0" smtClean="0"/>
              <a:t>1 of 8 slopes</a:t>
            </a:r>
          </a:p>
          <a:p>
            <a:pPr lvl="1"/>
            <a:r>
              <a:rPr lang="en-US" dirty="0" smtClean="0"/>
              <a:t>Apply linear model using QP</a:t>
            </a:r>
          </a:p>
          <a:p>
            <a:pPr lvl="1"/>
            <a:r>
              <a:rPr lang="en-US" dirty="0" smtClean="0"/>
              <a:t>Need to clip end result to stay within 0..1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QP clipped to 16-48 range and divided by 2</a:t>
            </a:r>
          </a:p>
          <a:p>
            <a:pPr lvl="1"/>
            <a:r>
              <a:rPr lang="en-US" dirty="0" smtClean="0"/>
              <a:t>For each context, linear model defined by</a:t>
            </a:r>
          </a:p>
          <a:p>
            <a:pPr lvl="2"/>
            <a:r>
              <a:rPr lang="en-US" dirty="0" smtClean="0"/>
              <a:t>1 of 8 probabilities for QP=16/2</a:t>
            </a:r>
          </a:p>
          <a:p>
            <a:pPr lvl="2"/>
            <a:r>
              <a:rPr lang="en-US" dirty="0" smtClean="0"/>
              <a:t>1 of 8 probabilities for QP=48/2</a:t>
            </a:r>
          </a:p>
          <a:p>
            <a:pPr lvl="1"/>
            <a:r>
              <a:rPr lang="en-US" dirty="0" smtClean="0"/>
              <a:t>Apply linear model using QP</a:t>
            </a:r>
          </a:p>
          <a:p>
            <a:pPr lvl="1"/>
            <a:r>
              <a:rPr lang="en-US" dirty="0" smtClean="0"/>
              <a:t>No need to clip end result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506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JVET-O0191: </a:t>
            </a:r>
            <a:r>
              <a:rPr lang="en-US" dirty="0" smtClean="0"/>
              <a:t>Optimized SW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1.03 cycles/context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0.75 cycles/context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810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JVET-O0191: </a:t>
            </a:r>
            <a:r>
              <a:rPr lang="en-US" dirty="0" smtClean="0"/>
              <a:t>Coding efficiency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CE1-1.2</a:t>
            </a:r>
          </a:p>
          <a:p>
            <a:pPr lvl="1"/>
            <a:r>
              <a:rPr lang="en-US" dirty="0" smtClean="0"/>
              <a:t>AI: -0.02%</a:t>
            </a:r>
          </a:p>
          <a:p>
            <a:pPr lvl="1"/>
            <a:r>
              <a:rPr lang="en-US" dirty="0" smtClean="0"/>
              <a:t>RA: -0.01%</a:t>
            </a:r>
          </a:p>
          <a:p>
            <a:pPr lvl="1"/>
            <a:r>
              <a:rPr lang="en-US" dirty="0" smtClean="0"/>
              <a:t>LB: 0.03%</a:t>
            </a:r>
          </a:p>
          <a:p>
            <a:pPr lvl="1"/>
            <a:r>
              <a:rPr lang="en-US" dirty="0" smtClean="0"/>
              <a:t>LP: -0.09%</a:t>
            </a:r>
          </a:p>
          <a:p>
            <a:pPr lvl="1"/>
            <a:r>
              <a:rPr lang="en-US" dirty="0" smtClean="0"/>
              <a:t>RA (low QP): -0.01%</a:t>
            </a:r>
          </a:p>
          <a:p>
            <a:pPr lvl="1"/>
            <a:r>
              <a:rPr lang="en-US" dirty="0" smtClean="0"/>
              <a:t>RA (high QP): +0.22%</a:t>
            </a:r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AI: -0.02%</a:t>
            </a:r>
          </a:p>
          <a:p>
            <a:pPr lvl="1"/>
            <a:r>
              <a:rPr lang="en-US" dirty="0" smtClean="0"/>
              <a:t>RA: -0.01%</a:t>
            </a:r>
          </a:p>
          <a:p>
            <a:pPr lvl="1"/>
            <a:r>
              <a:rPr lang="en-US" dirty="0" smtClean="0"/>
              <a:t>LB: -0.02%</a:t>
            </a:r>
          </a:p>
          <a:p>
            <a:pPr lvl="1"/>
            <a:r>
              <a:rPr lang="en-US" dirty="0" smtClean="0"/>
              <a:t>LP: -0.09%</a:t>
            </a:r>
          </a:p>
          <a:p>
            <a:pPr lvl="1"/>
            <a:r>
              <a:rPr lang="en-US" dirty="0" smtClean="0"/>
              <a:t>RA (low QP): -0.01%</a:t>
            </a:r>
          </a:p>
          <a:p>
            <a:pPr lvl="1"/>
            <a:r>
              <a:rPr lang="en-US" dirty="0" smtClean="0"/>
              <a:t>RA (high QP): +0.11%</a:t>
            </a:r>
          </a:p>
        </p:txBody>
      </p:sp>
    </p:spTree>
    <p:extLst>
      <p:ext uri="{BB962C8B-B14F-4D97-AF65-F5344CB8AC3E}">
        <p14:creationId xmlns:p14="http://schemas.microsoft.com/office/powerpoint/2010/main" val="2104551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206</Words>
  <Application>Microsoft Macintosh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JVET-O0191: Overview</vt:lpstr>
      <vt:lpstr>JVET-O0191: Optimized SW</vt:lpstr>
      <vt:lpstr>JVET-O0191: Coding efficiency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Frank Bossen</dc:creator>
  <cp:lastModifiedBy>Frank Bossen</cp:lastModifiedBy>
  <cp:revision>3</cp:revision>
  <dcterms:created xsi:type="dcterms:W3CDTF">2019-07-05T08:13:02Z</dcterms:created>
  <dcterms:modified xsi:type="dcterms:W3CDTF">2019-07-05T09:37:29Z</dcterms:modified>
</cp:coreProperties>
</file>