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18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16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412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954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167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778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825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37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61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128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33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125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AE9EA-A027-DF4B-8FAF-C7E6B8C86C7C}" type="datetimeFigureOut">
              <a:rPr lang="en-US" smtClean="0"/>
              <a:t>19-07-10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54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CE1-1.2</a:t>
            </a:r>
          </a:p>
          <a:p>
            <a:pPr lvl="1"/>
            <a:r>
              <a:rPr lang="en-US" dirty="0" smtClean="0"/>
              <a:t>QP clipped to 0-51 range</a:t>
            </a:r>
          </a:p>
          <a:p>
            <a:pPr lvl="1"/>
            <a:r>
              <a:rPr lang="en-US" dirty="0" smtClean="0"/>
              <a:t>For each context, linear model defined by</a:t>
            </a:r>
          </a:p>
          <a:p>
            <a:pPr lvl="2"/>
            <a:r>
              <a:rPr lang="en-US" dirty="0" smtClean="0"/>
              <a:t>1 of 8 probabilities for QP=16</a:t>
            </a:r>
          </a:p>
          <a:p>
            <a:pPr lvl="2"/>
            <a:r>
              <a:rPr lang="en-US" dirty="0" smtClean="0"/>
              <a:t>1 of 8 slopes</a:t>
            </a:r>
          </a:p>
          <a:p>
            <a:pPr lvl="1"/>
            <a:r>
              <a:rPr lang="en-US" dirty="0" smtClean="0"/>
              <a:t>Apply linear model using QP</a:t>
            </a:r>
          </a:p>
          <a:p>
            <a:pPr lvl="1"/>
            <a:r>
              <a:rPr lang="en-US" dirty="0" smtClean="0"/>
              <a:t>Need to clip end result to stay within 0..1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JVET-O0191</a:t>
            </a:r>
          </a:p>
          <a:p>
            <a:pPr lvl="1"/>
            <a:r>
              <a:rPr lang="en-US" dirty="0" smtClean="0"/>
              <a:t>QP clipped to 16-48 range and divided by 2</a:t>
            </a:r>
          </a:p>
          <a:p>
            <a:pPr lvl="1"/>
            <a:r>
              <a:rPr lang="en-US" dirty="0" smtClean="0"/>
              <a:t>For each context, linear model defined by</a:t>
            </a:r>
          </a:p>
          <a:p>
            <a:pPr lvl="2"/>
            <a:r>
              <a:rPr lang="en-US" dirty="0" smtClean="0"/>
              <a:t>1 of 8 probabilities for QP=16/2</a:t>
            </a:r>
          </a:p>
          <a:p>
            <a:pPr lvl="2"/>
            <a:r>
              <a:rPr lang="en-US" dirty="0" smtClean="0"/>
              <a:t>1 of 8 probabilities for QP=48/2</a:t>
            </a:r>
          </a:p>
          <a:p>
            <a:pPr lvl="1"/>
            <a:r>
              <a:rPr lang="en-US" dirty="0" smtClean="0"/>
              <a:t>Apply linear model using QP</a:t>
            </a:r>
          </a:p>
          <a:p>
            <a:pPr lvl="1"/>
            <a:r>
              <a:rPr lang="en-US" dirty="0" smtClean="0"/>
              <a:t>No need to clip end result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506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Optimized SW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CE1-1.2</a:t>
            </a:r>
          </a:p>
          <a:p>
            <a:pPr lvl="1"/>
            <a:r>
              <a:rPr lang="en-US" dirty="0" smtClean="0"/>
              <a:t>1.03 cycles/context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JVET-O0191</a:t>
            </a:r>
          </a:p>
          <a:p>
            <a:pPr lvl="1"/>
            <a:r>
              <a:rPr lang="en-US" dirty="0" smtClean="0"/>
              <a:t>0.75 cycles/context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8100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Coding efficiency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CE1-1.2</a:t>
            </a:r>
          </a:p>
          <a:p>
            <a:pPr lvl="1"/>
            <a:r>
              <a:rPr lang="en-US" dirty="0" smtClean="0"/>
              <a:t>AI: -0.02%</a:t>
            </a:r>
          </a:p>
          <a:p>
            <a:pPr lvl="1"/>
            <a:r>
              <a:rPr lang="en-US" dirty="0" smtClean="0"/>
              <a:t>RA: -0.01%</a:t>
            </a:r>
          </a:p>
          <a:p>
            <a:pPr lvl="1"/>
            <a:r>
              <a:rPr lang="en-US" dirty="0" smtClean="0"/>
              <a:t>LB: 0.03%</a:t>
            </a:r>
          </a:p>
          <a:p>
            <a:pPr lvl="1"/>
            <a:r>
              <a:rPr lang="en-US" dirty="0" smtClean="0"/>
              <a:t>LP: -0.09%</a:t>
            </a:r>
          </a:p>
          <a:p>
            <a:pPr lvl="1"/>
            <a:r>
              <a:rPr lang="en-US" dirty="0" smtClean="0"/>
              <a:t>RA (low QP): -0.01%</a:t>
            </a:r>
          </a:p>
          <a:p>
            <a:pPr lvl="1"/>
            <a:r>
              <a:rPr lang="en-US" dirty="0" smtClean="0"/>
              <a:t>RA (high QP): +0.22%</a:t>
            </a:r>
          </a:p>
          <a:p>
            <a:pPr lvl="1"/>
            <a:r>
              <a:rPr lang="en-US" dirty="0" smtClean="0"/>
              <a:t>AI (one CTU): -0.06%</a:t>
            </a:r>
          </a:p>
          <a:p>
            <a:pPr lvl="1"/>
            <a:r>
              <a:rPr lang="en-US" dirty="0" smtClean="0"/>
              <a:t>RA (one CTU): +0.02%</a:t>
            </a:r>
          </a:p>
          <a:p>
            <a:pPr lvl="1"/>
            <a:r>
              <a:rPr lang="en-US" dirty="0" smtClean="0"/>
              <a:t>LP (one CTU): -0.08%</a:t>
            </a:r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JVET-O0191</a:t>
            </a:r>
          </a:p>
          <a:p>
            <a:pPr lvl="1"/>
            <a:r>
              <a:rPr lang="en-US" dirty="0" smtClean="0"/>
              <a:t>AI: -0.02%</a:t>
            </a:r>
          </a:p>
          <a:p>
            <a:pPr lvl="1"/>
            <a:r>
              <a:rPr lang="en-US" dirty="0" smtClean="0"/>
              <a:t>RA: -0.01%</a:t>
            </a:r>
          </a:p>
          <a:p>
            <a:pPr lvl="1"/>
            <a:r>
              <a:rPr lang="en-US" dirty="0" smtClean="0"/>
              <a:t>LB: -0.02%</a:t>
            </a:r>
          </a:p>
          <a:p>
            <a:pPr lvl="1"/>
            <a:r>
              <a:rPr lang="en-US" dirty="0" smtClean="0"/>
              <a:t>LP: -0.09%</a:t>
            </a:r>
          </a:p>
          <a:p>
            <a:pPr lvl="1"/>
            <a:r>
              <a:rPr lang="en-US" dirty="0" smtClean="0"/>
              <a:t>RA (low QP): -0.01%</a:t>
            </a:r>
          </a:p>
          <a:p>
            <a:pPr lvl="1"/>
            <a:r>
              <a:rPr lang="en-US" dirty="0" smtClean="0"/>
              <a:t>RA (high QP): +0.11%</a:t>
            </a:r>
          </a:p>
          <a:p>
            <a:pPr lvl="1"/>
            <a:r>
              <a:rPr lang="en-US" dirty="0" smtClean="0"/>
              <a:t>AI (one CTU): -0.03%</a:t>
            </a:r>
          </a:p>
          <a:p>
            <a:pPr lvl="1"/>
            <a:r>
              <a:rPr lang="en-US" dirty="0" smtClean="0"/>
              <a:t>RA (one CTU): -0.12%</a:t>
            </a:r>
          </a:p>
          <a:p>
            <a:pPr lvl="1"/>
            <a:r>
              <a:rPr lang="en-US" dirty="0" smtClean="0"/>
              <a:t>LP (one CTU)</a:t>
            </a:r>
            <a:r>
              <a:rPr lang="en-US" dirty="0" smtClean="0"/>
              <a:t>: -0.08%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04551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7126</TotalTime>
  <Words>254</Words>
  <Application>Microsoft Macintosh PowerPoint</Application>
  <PresentationFormat>On-screen Show (4:3)</PresentationFormat>
  <Paragraphs>41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Overview</vt:lpstr>
      <vt:lpstr>Optimized SW</vt:lpstr>
      <vt:lpstr>Coding efficiency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Frank Bossen</dc:creator>
  <cp:lastModifiedBy>Frank Bossen</cp:lastModifiedBy>
  <cp:revision>10</cp:revision>
  <dcterms:created xsi:type="dcterms:W3CDTF">2019-07-05T08:13:02Z</dcterms:created>
  <dcterms:modified xsi:type="dcterms:W3CDTF">2019-07-10T08:29:20Z</dcterms:modified>
</cp:coreProperties>
</file>