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77" r:id="rId3"/>
    <p:sldId id="280" r:id="rId4"/>
    <p:sldId id="281" r:id="rId5"/>
    <p:sldId id="283" r:id="rId6"/>
    <p:sldId id="264" r:id="rId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2485" autoAdjust="0"/>
  </p:normalViewPr>
  <p:slideViewPr>
    <p:cSldViewPr snapToGrid="0">
      <p:cViewPr varScale="1">
        <p:scale>
          <a:sx n="108" d="100"/>
          <a:sy n="108" d="100"/>
        </p:scale>
        <p:origin x="14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8209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50204" y="1901459"/>
            <a:ext cx="8640762" cy="2740879"/>
          </a:xfrm>
        </p:spPr>
        <p:txBody>
          <a:bodyPr>
            <a:noAutofit/>
          </a:bodyPr>
          <a:lstStyle/>
          <a:p>
            <a:r>
              <a:rPr lang="en-US" sz="3200" dirty="0" smtClean="0"/>
              <a:t>JVET-O0169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altLang="ko-KR" sz="3200" dirty="0" smtClean="0"/>
              <a:t/>
            </a:r>
            <a:br>
              <a:rPr lang="en-US" altLang="ko-KR" sz="3200" dirty="0" smtClean="0"/>
            </a:br>
            <a:r>
              <a:rPr lang="en-CA" dirty="0"/>
              <a:t>CE3 Related: No MPM Derivation for 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Matrix </a:t>
            </a:r>
            <a:r>
              <a:rPr lang="en-CA" dirty="0"/>
              <a:t>Based Intra Prediction (MIP)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0"/>
            <a:ext cx="9344526" cy="409074"/>
          </a:xfrm>
        </p:spPr>
        <p:txBody>
          <a:bodyPr/>
          <a:lstStyle/>
          <a:p>
            <a:r>
              <a:rPr lang="en-US" sz="3600" dirty="0"/>
              <a:t>Current </a:t>
            </a:r>
            <a:r>
              <a:rPr lang="en-US" sz="3600" dirty="0" smtClean="0"/>
              <a:t>MIP </a:t>
            </a:r>
            <a:r>
              <a:rPr lang="en-US" sz="3600" dirty="0" smtClean="0"/>
              <a:t>Mode Coding in </a:t>
            </a:r>
            <a:r>
              <a:rPr lang="en-US" sz="3600" dirty="0" smtClean="0"/>
              <a:t>VTM5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8" y="1123867"/>
            <a:ext cx="9344528" cy="5545138"/>
          </a:xfrm>
        </p:spPr>
        <p:txBody>
          <a:bodyPr>
            <a:normAutofit/>
          </a:bodyPr>
          <a:lstStyle/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endParaRPr lang="en-US" sz="2400" dirty="0"/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CA" sz="2400" dirty="0" smtClean="0"/>
              <a:t>MIP </a:t>
            </a:r>
            <a:r>
              <a:rPr lang="en-CA" sz="2400" dirty="0"/>
              <a:t>modes are </a:t>
            </a:r>
            <a:r>
              <a:rPr lang="en-CA" sz="2400" dirty="0" smtClean="0"/>
              <a:t>divided </a:t>
            </a:r>
            <a:r>
              <a:rPr lang="en-CA" sz="2400" dirty="0"/>
              <a:t>into MPM and non-MPM </a:t>
            </a:r>
            <a:endParaRPr lang="en-CA" sz="2400" dirty="0" smtClean="0"/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endParaRPr lang="en-CA" sz="2400" dirty="0" smtClean="0"/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endParaRPr lang="en-CA" sz="2400" dirty="0"/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CA" sz="2400" dirty="0" smtClean="0"/>
              <a:t>3 </a:t>
            </a:r>
            <a:r>
              <a:rPr lang="en-CA" sz="2400" dirty="0"/>
              <a:t>MPM modes are coded as </a:t>
            </a:r>
            <a:r>
              <a:rPr lang="en-CA" sz="2400" dirty="0" smtClean="0"/>
              <a:t>TU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endParaRPr lang="en-CA" sz="2400" dirty="0" smtClean="0"/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endParaRPr lang="en-CA" sz="2400" dirty="0" smtClean="0"/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CA" sz="2400" dirty="0" smtClean="0"/>
              <a:t>non-MPM modes coded </a:t>
            </a:r>
            <a:r>
              <a:rPr lang="en-CA" sz="2400" dirty="0"/>
              <a:t>as fixed length </a:t>
            </a:r>
            <a:r>
              <a:rPr lang="en-CA" sz="2400" dirty="0" smtClean="0"/>
              <a:t>code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8328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Proposed </a:t>
            </a:r>
            <a:r>
              <a:rPr lang="en-US" sz="3600" dirty="0" smtClean="0"/>
              <a:t>Modification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8" y="772501"/>
            <a:ext cx="9344528" cy="5545138"/>
          </a:xfrm>
        </p:spPr>
        <p:txBody>
          <a:bodyPr/>
          <a:lstStyle/>
          <a:p>
            <a:pPr marL="0" lvl="0" indent="0">
              <a:buNone/>
            </a:pPr>
            <a:endParaRPr lang="en-US" sz="2400" dirty="0"/>
          </a:p>
          <a:p>
            <a:pPr lvl="0"/>
            <a:r>
              <a:rPr lang="en-US" sz="2400" dirty="0" smtClean="0"/>
              <a:t>Remove </a:t>
            </a:r>
            <a:r>
              <a:rPr lang="en-CA" sz="2400" dirty="0"/>
              <a:t>the whole MPM derivation for the MIP </a:t>
            </a:r>
            <a:r>
              <a:rPr lang="en-CA" sz="2400" dirty="0" smtClean="0"/>
              <a:t>cases</a:t>
            </a:r>
          </a:p>
          <a:p>
            <a:pPr lvl="0"/>
            <a:endParaRPr lang="en-CA" sz="2400" dirty="0" smtClean="0"/>
          </a:p>
          <a:p>
            <a:pPr lvl="0"/>
            <a:endParaRPr lang="en-CA" sz="2400" dirty="0" smtClean="0"/>
          </a:p>
          <a:p>
            <a:pPr lvl="0"/>
            <a:r>
              <a:rPr lang="en-CA" sz="2400" dirty="0" smtClean="0"/>
              <a:t>All </a:t>
            </a:r>
            <a:r>
              <a:rPr lang="en-CA" sz="2400" dirty="0"/>
              <a:t>the MIP modes are coded with truncated binary </a:t>
            </a:r>
            <a:r>
              <a:rPr lang="en-CA" sz="2400" dirty="0" smtClean="0"/>
              <a:t>code</a:t>
            </a:r>
          </a:p>
          <a:p>
            <a:pPr lvl="0"/>
            <a:endParaRPr lang="en-CA" sz="2400" dirty="0" smtClean="0"/>
          </a:p>
          <a:p>
            <a:pPr lvl="0"/>
            <a:endParaRPr lang="en-CA" sz="2400" dirty="0" smtClean="0"/>
          </a:p>
          <a:p>
            <a:pPr lvl="0"/>
            <a:r>
              <a:rPr lang="en-CA" sz="2400" dirty="0" smtClean="0"/>
              <a:t>No MPM </a:t>
            </a:r>
            <a:r>
              <a:rPr lang="en-CA" sz="2400" dirty="0"/>
              <a:t>mode would be added in encoder side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7157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Results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229" y="662175"/>
            <a:ext cx="5139041" cy="592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796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8" y="941305"/>
            <a:ext cx="9344528" cy="55451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It </a:t>
            </a:r>
            <a:r>
              <a:rPr lang="en-US" sz="2400" dirty="0"/>
              <a:t>is proposed to remove the whole MPM derivation for the MIP cases. 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The </a:t>
            </a:r>
            <a:r>
              <a:rPr lang="en-US" sz="2400" dirty="0"/>
              <a:t>proposed method has negligible change in the performance.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2612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altLang="ko-KR" sz="4000" dirty="0" smtClean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3258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2974</TotalTime>
  <Words>94</Words>
  <Application>Microsoft Office PowerPoint</Application>
  <PresentationFormat>A4 Paper (210x297 mm)</PresentationFormat>
  <Paragraphs>33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Dotum</vt:lpstr>
      <vt:lpstr>Malgun Gothic</vt:lpstr>
      <vt:lpstr>Arial</vt:lpstr>
      <vt:lpstr>Calibri</vt:lpstr>
      <vt:lpstr>Calibri Light</vt:lpstr>
      <vt:lpstr>Times New Roman</vt:lpstr>
      <vt:lpstr>Wingdings 3</vt:lpstr>
      <vt:lpstr>Office 테마</vt:lpstr>
      <vt:lpstr>JVET-O0169  CE3 Related: No MPM Derivation for  Matrix Based Intra Prediction (MIP)</vt:lpstr>
      <vt:lpstr>Current MIP Mode Coding in VTM5</vt:lpstr>
      <vt:lpstr>Proposed Modification</vt:lpstr>
      <vt:lpstr>Results</vt:lpstr>
      <vt:lpstr>CONCLUSIONS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Mehdi Salehifar/LGEMR Video Codec Part(mehdi.salehifar@lge.com)</cp:lastModifiedBy>
  <cp:revision>206</cp:revision>
  <dcterms:created xsi:type="dcterms:W3CDTF">2016-10-06T06:23:02Z</dcterms:created>
  <dcterms:modified xsi:type="dcterms:W3CDTF">2019-07-02T01:08:50Z</dcterms:modified>
</cp:coreProperties>
</file>