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259" r:id="rId2"/>
    <p:sldId id="269" r:id="rId3"/>
    <p:sldId id="270" r:id="rId4"/>
    <p:sldId id="271" r:id="rId5"/>
    <p:sldId id="272" r:id="rId6"/>
    <p:sldId id="273" r:id="rId7"/>
    <p:sldId id="274" r:id="rId8"/>
    <p:sldId id="261" r:id="rId9"/>
  </p:sldIdLst>
  <p:sldSz cx="12192000" cy="6858000"/>
  <p:notesSz cx="6858000" cy="9144000"/>
  <p:embeddedFontLst>
    <p:embeddedFont>
      <p:font typeface="Ericsson Hilda" panose="020B0604020202020204" charset="0"/>
      <p:regular r:id="rId12"/>
      <p:bold r:id="rId13"/>
    </p:embeddedFont>
    <p:embeddedFont>
      <p:font typeface="Ericsson Hilda Light" panose="020B0604020202020204" charset="0"/>
      <p:regular r:id="rId14"/>
    </p:embeddedFont>
    <p:embeddedFont>
      <p:font typeface="Ericsson Technical Icons" panose="020B0604020202020204" charset="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F98C5B1-0587-4F3B-A3F0-DB93283D0751}" v="2097" dt="2019-07-06T10:57:43.859"/>
    <p1510:client id="{339343D1-5B93-4FFB-A123-CEC00E59EF40}" v="5" dt="2019-07-06T12:48:18.6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3284" autoAdjust="0"/>
  </p:normalViewPr>
  <p:slideViewPr>
    <p:cSldViewPr snapToGrid="0" snapToObjects="1" showGuides="1">
      <p:cViewPr varScale="1">
        <p:scale>
          <a:sx n="73" d="100"/>
          <a:sy n="73" d="100"/>
        </p:scale>
        <p:origin x="80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notesMaster" Target="notesMasters/notesMaster1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nneth Andersson R" userId="7a42cd6b-c489-4b75-9fae-7ec40be363a2" providerId="ADAL" clId="{339343D1-5B93-4FFB-A123-CEC00E59EF40}"/>
    <pc:docChg chg="custSel addSld delSld modSld">
      <pc:chgData name="Kenneth Andersson R" userId="7a42cd6b-c489-4b75-9fae-7ec40be363a2" providerId="ADAL" clId="{339343D1-5B93-4FFB-A123-CEC00E59EF40}" dt="2019-07-06T12:48:18.624" v="4" actId="2696"/>
      <pc:docMkLst>
        <pc:docMk/>
      </pc:docMkLst>
      <pc:sldChg chg="modSp del">
        <pc:chgData name="Kenneth Andersson R" userId="7a42cd6b-c489-4b75-9fae-7ec40be363a2" providerId="ADAL" clId="{339343D1-5B93-4FFB-A123-CEC00E59EF40}" dt="2019-07-06T12:48:18.624" v="4" actId="2696"/>
        <pc:sldMkLst>
          <pc:docMk/>
          <pc:sldMk cId="3984135252" sldId="275"/>
        </pc:sldMkLst>
        <pc:spChg chg="mod">
          <ac:chgData name="Kenneth Andersson R" userId="7a42cd6b-c489-4b75-9fae-7ec40be363a2" providerId="ADAL" clId="{339343D1-5B93-4FFB-A123-CEC00E59EF40}" dt="2019-07-06T12:47:35.016" v="2" actId="5793"/>
          <ac:spMkLst>
            <pc:docMk/>
            <pc:sldMk cId="3984135252" sldId="275"/>
            <ac:spMk id="3" creationId="{AF9DF53F-2A16-41B8-ADBB-A5DD1170B172}"/>
          </ac:spMkLst>
        </pc:spChg>
      </pc:sldChg>
      <pc:sldChg chg="add del">
        <pc:chgData name="Kenneth Andersson R" userId="7a42cd6b-c489-4b75-9fae-7ec40be363a2" providerId="ADAL" clId="{339343D1-5B93-4FFB-A123-CEC00E59EF40}" dt="2019-07-06T12:48:17.348" v="3" actId="2696"/>
        <pc:sldMkLst>
          <pc:docMk/>
          <pc:sldMk cId="723786456" sldId="276"/>
        </pc:sldMkLst>
      </pc:sldChg>
    </pc:docChg>
  </pc:docChgLst>
  <pc:docChgLst>
    <pc:chgData name="Kenneth Andersson R" userId="7a42cd6b-c489-4b75-9fae-7ec40be363a2" providerId="ADAL" clId="{8F98C5B1-0587-4F3B-A3F0-DB93283D0751}"/>
    <pc:docChg chg="undo custSel addSld modSld">
      <pc:chgData name="Kenneth Andersson R" userId="7a42cd6b-c489-4b75-9fae-7ec40be363a2" providerId="ADAL" clId="{8F98C5B1-0587-4F3B-A3F0-DB93283D0751}" dt="2019-07-06T10:57:43.859" v="2096" actId="20577"/>
      <pc:docMkLst>
        <pc:docMk/>
      </pc:docMkLst>
      <pc:sldChg chg="modSp">
        <pc:chgData name="Kenneth Andersson R" userId="7a42cd6b-c489-4b75-9fae-7ec40be363a2" providerId="ADAL" clId="{8F98C5B1-0587-4F3B-A3F0-DB93283D0751}" dt="2019-07-05T13:42:01.040" v="2025" actId="14100"/>
        <pc:sldMkLst>
          <pc:docMk/>
          <pc:sldMk cId="2189475887" sldId="259"/>
        </pc:sldMkLst>
        <pc:spChg chg="mod">
          <ac:chgData name="Kenneth Andersson R" userId="7a42cd6b-c489-4b75-9fae-7ec40be363a2" providerId="ADAL" clId="{8F98C5B1-0587-4F3B-A3F0-DB93283D0751}" dt="2019-07-05T13:42:01.040" v="2025" actId="14100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Kenneth Andersson R" userId="7a42cd6b-c489-4b75-9fae-7ec40be363a2" providerId="ADAL" clId="{8F98C5B1-0587-4F3B-A3F0-DB93283D0751}" dt="2019-07-05T13:02:17.243" v="1358" actId="20577"/>
        <pc:sldMkLst>
          <pc:docMk/>
          <pc:sldMk cId="3197411155" sldId="269"/>
        </pc:sldMkLst>
        <pc:spChg chg="mod">
          <ac:chgData name="Kenneth Andersson R" userId="7a42cd6b-c489-4b75-9fae-7ec40be363a2" providerId="ADAL" clId="{8F98C5B1-0587-4F3B-A3F0-DB93283D0751}" dt="2019-07-05T13:02:17.243" v="1358" actId="20577"/>
          <ac:spMkLst>
            <pc:docMk/>
            <pc:sldMk cId="3197411155" sldId="269"/>
            <ac:spMk id="3" creationId="{FAC8223F-8EF3-4A0D-92A2-73391DA384E1}"/>
          </ac:spMkLst>
        </pc:spChg>
      </pc:sldChg>
      <pc:sldChg chg="modSp">
        <pc:chgData name="Kenneth Andersson R" userId="7a42cd6b-c489-4b75-9fae-7ec40be363a2" providerId="ADAL" clId="{8F98C5B1-0587-4F3B-A3F0-DB93283D0751}" dt="2019-07-05T13:02:40.718" v="1391" actId="20577"/>
        <pc:sldMkLst>
          <pc:docMk/>
          <pc:sldMk cId="898443230" sldId="270"/>
        </pc:sldMkLst>
        <pc:spChg chg="mod">
          <ac:chgData name="Kenneth Andersson R" userId="7a42cd6b-c489-4b75-9fae-7ec40be363a2" providerId="ADAL" clId="{8F98C5B1-0587-4F3B-A3F0-DB93283D0751}" dt="2019-07-05T13:02:40.718" v="1391" actId="20577"/>
          <ac:spMkLst>
            <pc:docMk/>
            <pc:sldMk cId="898443230" sldId="270"/>
            <ac:spMk id="3" creationId="{900FD8D8-A407-43A6-9CB6-F19FC496C718}"/>
          </ac:spMkLst>
        </pc:spChg>
      </pc:sldChg>
      <pc:sldChg chg="modSp add">
        <pc:chgData name="Kenneth Andersson R" userId="7a42cd6b-c489-4b75-9fae-7ec40be363a2" providerId="ADAL" clId="{8F98C5B1-0587-4F3B-A3F0-DB93283D0751}" dt="2019-07-05T14:23:53.026" v="2061" actId="20577"/>
        <pc:sldMkLst>
          <pc:docMk/>
          <pc:sldMk cId="4068610392" sldId="274"/>
        </pc:sldMkLst>
        <pc:spChg chg="mod">
          <ac:chgData name="Kenneth Andersson R" userId="7a42cd6b-c489-4b75-9fae-7ec40be363a2" providerId="ADAL" clId="{8F98C5B1-0587-4F3B-A3F0-DB93283D0751}" dt="2019-07-05T14:23:53.026" v="2061" actId="20577"/>
          <ac:spMkLst>
            <pc:docMk/>
            <pc:sldMk cId="4068610392" sldId="274"/>
            <ac:spMk id="3" creationId="{AF9DF53F-2A16-41B8-ADBB-A5DD1170B172}"/>
          </ac:spMkLst>
        </pc:spChg>
      </pc:sldChg>
      <pc:sldChg chg="modSp add">
        <pc:chgData name="Kenneth Andersson R" userId="7a42cd6b-c489-4b75-9fae-7ec40be363a2" providerId="ADAL" clId="{8F98C5B1-0587-4F3B-A3F0-DB93283D0751}" dt="2019-07-06T10:57:43.859" v="2096" actId="20577"/>
        <pc:sldMkLst>
          <pc:docMk/>
          <pc:sldMk cId="3984135252" sldId="275"/>
        </pc:sldMkLst>
        <pc:spChg chg="mod">
          <ac:chgData name="Kenneth Andersson R" userId="7a42cd6b-c489-4b75-9fae-7ec40be363a2" providerId="ADAL" clId="{8F98C5B1-0587-4F3B-A3F0-DB93283D0751}" dt="2019-07-05T13:14:45.709" v="1905" actId="20577"/>
          <ac:spMkLst>
            <pc:docMk/>
            <pc:sldMk cId="3984135252" sldId="275"/>
            <ac:spMk id="2" creationId="{BE5BA4D0-E603-4C52-A982-5D3EDA752FE5}"/>
          </ac:spMkLst>
        </pc:spChg>
        <pc:spChg chg="mod">
          <ac:chgData name="Kenneth Andersson R" userId="7a42cd6b-c489-4b75-9fae-7ec40be363a2" providerId="ADAL" clId="{8F98C5B1-0587-4F3B-A3F0-DB93283D0751}" dt="2019-07-06T10:57:43.859" v="2096" actId="20577"/>
          <ac:spMkLst>
            <pc:docMk/>
            <pc:sldMk cId="3984135252" sldId="275"/>
            <ac:spMk id="3" creationId="{AF9DF53F-2A16-41B8-ADBB-A5DD1170B17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9DD1CB-DD7E-47C0-8C73-DFDF434617D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92AC96B-4D67-4510-9E86-C4D3070C128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 dirty="0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4" y="476250"/>
            <a:ext cx="10885261" cy="3457576"/>
          </a:xfrm>
        </p:spPr>
        <p:txBody>
          <a:bodyPr/>
          <a:lstStyle/>
          <a:p>
            <a:r>
              <a:rPr lang="en-US" sz="4000" dirty="0"/>
              <a:t>JVET-O0158</a:t>
            </a:r>
            <a:br>
              <a:rPr lang="en-US" sz="4000" dirty="0"/>
            </a:br>
            <a:r>
              <a:rPr lang="en-CA" sz="4000" b="1" dirty="0"/>
              <a:t>Non-CE5: Deblocking based on DMVR refined motion</a:t>
            </a:r>
            <a:br>
              <a:rPr lang="en-CA" sz="4800" b="1" dirty="0"/>
            </a:br>
            <a:r>
              <a:rPr lang="en-US" sz="1600" dirty="0"/>
              <a:t>K. Andersson, J. Enhorn  (Ericsson)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7152E-1193-42D5-AAAE-792423D8573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Kenneth Andersson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86FD49-9B2F-4208-8540-5F97918FA12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6FD6E6-EB04-48C7-AAF4-64C6EAFFEBA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2019-07-05</a:t>
            </a:r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A4059-2C90-4DEF-8BB2-FD79CEFEB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statement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8223F-8EF3-4A0D-92A2-73391DA384E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Deblocking unaware of actual differences in motion since actual motion used for DMVR prediction is not used for deblocking</a:t>
            </a:r>
          </a:p>
          <a:p>
            <a:pPr lvl="1"/>
            <a:r>
              <a:rPr lang="en-US" dirty="0"/>
              <a:t>Gives remaining block artifacts after deblocking</a:t>
            </a:r>
          </a:p>
          <a:p>
            <a:pPr lvl="1"/>
            <a:r>
              <a:rPr lang="en-US" dirty="0"/>
              <a:t>Artifacts can also appear inside DMVR CU’s on boundaries of DMVR sub-blocks (16x16)</a:t>
            </a:r>
          </a:p>
        </p:txBody>
      </p:sp>
    </p:spTree>
    <p:extLst>
      <p:ext uri="{BB962C8B-B14F-4D97-AF65-F5344CB8AC3E}">
        <p14:creationId xmlns:p14="http://schemas.microsoft.com/office/powerpoint/2010/main" val="31974111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6362F-575C-43FC-B2AE-C64497CD03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Proposed solution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0FD8D8-A407-43A6-9CB6-F19FC496C71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sv-SE" dirty="0"/>
              <a:t>Use actial motion used for DMVR prediction for deblocking filtering</a:t>
            </a:r>
          </a:p>
          <a:p>
            <a:endParaRPr lang="sv-SE" dirty="0"/>
          </a:p>
          <a:p>
            <a:r>
              <a:rPr lang="sv-SE" dirty="0"/>
              <a:t>Deblock DMVR sub-block boundaries using VVC sub-block  deblocking functionality</a:t>
            </a:r>
          </a:p>
        </p:txBody>
      </p:sp>
    </p:spTree>
    <p:extLst>
      <p:ext uri="{BB962C8B-B14F-4D97-AF65-F5344CB8AC3E}">
        <p14:creationId xmlns:p14="http://schemas.microsoft.com/office/powerpoint/2010/main" val="8984432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3D3481-4684-476A-8B47-A70190195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Subjective example (ALF off)</a:t>
            </a:r>
          </a:p>
        </p:txBody>
      </p:sp>
      <p:pic>
        <p:nvPicPr>
          <p:cNvPr id="1031" name="Picture 25">
            <a:extLst>
              <a:ext uri="{FF2B5EF4-FFF2-40B4-BE49-F238E27FC236}">
                <a16:creationId xmlns:a16="http://schemas.microsoft.com/office/drawing/2014/main" id="{11E389AD-C919-45A0-8A05-FEFAC8FDB4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15" y="1080769"/>
            <a:ext cx="4624686" cy="4624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29">
            <a:extLst>
              <a:ext uri="{FF2B5EF4-FFF2-40B4-BE49-F238E27FC236}">
                <a16:creationId xmlns:a16="http://schemas.microsoft.com/office/drawing/2014/main" id="{5E106C4F-63EE-411B-B14F-07378140E5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4691" y="1080771"/>
            <a:ext cx="4624687" cy="4624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5C001819-4040-48F7-963C-CEEAF04CDE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6856" y="623571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v-SE"/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A5DBB04C-ED2B-4BAB-88D7-C800E3D63E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6856" y="360489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sv-S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en-US" altLang="sv-S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10">
            <a:extLst>
              <a:ext uri="{FF2B5EF4-FFF2-40B4-BE49-F238E27FC236}">
                <a16:creationId xmlns:a16="http://schemas.microsoft.com/office/drawing/2014/main" id="{3BA89B22-F9AA-4415-B844-31569A19A6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15" y="575387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sv-S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Figure: Kimono, POC 133, RA QP 37, ALF OFF. Left: VTM-5.0, Right: Proposed</a:t>
            </a:r>
            <a:endParaRPr kumimoji="0" lang="en-CA" altLang="sv-S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50862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3ABD46-01CB-4EB7-956B-30C1A4373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Subjective example (ALF on)</a:t>
            </a:r>
          </a:p>
        </p:txBody>
      </p:sp>
      <p:pic>
        <p:nvPicPr>
          <p:cNvPr id="2050" name="Picture 32">
            <a:extLst>
              <a:ext uri="{FF2B5EF4-FFF2-40B4-BE49-F238E27FC236}">
                <a16:creationId xmlns:a16="http://schemas.microsoft.com/office/drawing/2014/main" id="{F0C336C5-2DDD-44D6-B241-8C5E393DA0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24" y="1152524"/>
            <a:ext cx="4596429" cy="459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Picture 33">
            <a:extLst>
              <a:ext uri="{FF2B5EF4-FFF2-40B4-BE49-F238E27FC236}">
                <a16:creationId xmlns:a16="http://schemas.microsoft.com/office/drawing/2014/main" id="{5EAA9556-DE35-4B4D-888B-D40BDF72BB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8490" y="1147859"/>
            <a:ext cx="4596428" cy="4596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ADAF679-EC08-4BFD-8A2A-AF3E35866E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v-SE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65E361D-C907-49E3-A401-F43C9F1551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9813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sv-S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en-US" altLang="sv-S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644D4EA-E883-4E6D-AE73-CDF4EC2433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424" y="593290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sv-S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sv-SE" altLang="sv-SE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sv-S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Figure: Kimono, POC 137, RA QP 37, ALF ON. Left: VTM-5.0, Right: Proposed</a:t>
            </a:r>
            <a:endParaRPr kumimoji="0" lang="en-CA" altLang="sv-S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71115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E07253-A811-48B9-B41E-08EA6E4B1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Objective results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E024DBB-6E1A-4EC4-A186-29EFF84058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3740357"/>
              </p:ext>
            </p:extLst>
          </p:nvPr>
        </p:nvGraphicFramePr>
        <p:xfrm>
          <a:off x="3513136" y="1540796"/>
          <a:ext cx="5165725" cy="182054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185334541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2498762923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1605253727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440996258"/>
                    </a:ext>
                  </a:extLst>
                </a:gridCol>
                <a:gridCol w="737235">
                  <a:extLst>
                    <a:ext uri="{9D8B030D-6E8A-4147-A177-3AD203B41FA5}">
                      <a16:colId xmlns:a16="http://schemas.microsoft.com/office/drawing/2014/main" val="3957484781"/>
                    </a:ext>
                  </a:extLst>
                </a:gridCol>
                <a:gridCol w="737235">
                  <a:extLst>
                    <a:ext uri="{9D8B030D-6E8A-4147-A177-3AD203B41FA5}">
                      <a16:colId xmlns:a16="http://schemas.microsoft.com/office/drawing/2014/main" val="367952945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sv-SE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 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38316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83170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30146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0205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90011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31473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43627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69252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8179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9739086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CD2A47F-A4F5-49D0-A2D5-7A7DA5C1E0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8129214"/>
              </p:ext>
            </p:extLst>
          </p:nvPr>
        </p:nvGraphicFramePr>
        <p:xfrm>
          <a:off x="3513135" y="3932936"/>
          <a:ext cx="5165725" cy="182054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789244911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560264964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1926341334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3792899860"/>
                    </a:ext>
                  </a:extLst>
                </a:gridCol>
                <a:gridCol w="737235">
                  <a:extLst>
                    <a:ext uri="{9D8B030D-6E8A-4147-A177-3AD203B41FA5}">
                      <a16:colId xmlns:a16="http://schemas.microsoft.com/office/drawing/2014/main" val="4048406888"/>
                    </a:ext>
                  </a:extLst>
                </a:gridCol>
                <a:gridCol w="737235">
                  <a:extLst>
                    <a:ext uri="{9D8B030D-6E8A-4147-A177-3AD203B41FA5}">
                      <a16:colId xmlns:a16="http://schemas.microsoft.com/office/drawing/2014/main" val="106570679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sv-SE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(ALF off)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 without ALF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57522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9564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38207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96177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17291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8838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38173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71819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95917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67212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64897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5BA4D0-E603-4C52-A982-5D3EDA752F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9DF53F-2A16-41B8-ADBB-A5DD1170B17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sv-SE" dirty="0"/>
              <a:t>Deblocking can work as expected if actual motion for DMVR prediction is used.</a:t>
            </a:r>
          </a:p>
          <a:p>
            <a:endParaRPr lang="sv-SE" dirty="0"/>
          </a:p>
          <a:p>
            <a:r>
              <a:rPr lang="sv-SE" dirty="0"/>
              <a:t>Benefits in subjective quality at BDR impact of  -0.03%/-0.07% for RA.</a:t>
            </a:r>
          </a:p>
          <a:p>
            <a:endParaRPr lang="sv-SE" dirty="0"/>
          </a:p>
          <a:p>
            <a:r>
              <a:rPr lang="sv-SE" dirty="0"/>
              <a:t>The fix is to use actual DMVR motion for deblocking in combination with VVC sub-block deblocking functionality.</a:t>
            </a:r>
          </a:p>
          <a:p>
            <a:endParaRPr lang="sv-SE" dirty="0"/>
          </a:p>
          <a:p>
            <a:r>
              <a:rPr lang="sv-SE" dirty="0"/>
              <a:t>It is proposed include the fix for next version of VVC.</a:t>
            </a:r>
          </a:p>
          <a:p>
            <a:endParaRPr lang="sv-SE" dirty="0"/>
          </a:p>
          <a:p>
            <a:r>
              <a:rPr lang="sv-SE" dirty="0"/>
              <a:t>Thanks to Mediatek for cross-check</a:t>
            </a:r>
          </a:p>
          <a:p>
            <a:endParaRPr lang="sv-SE" dirty="0"/>
          </a:p>
          <a:p>
            <a:pPr marL="0" indent="0">
              <a:buNone/>
            </a:pPr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0686103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23854EA-CEFE-4DA8-92CF-3180BAF51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812" y="4156317"/>
            <a:ext cx="6048375" cy="34747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1583</TotalTime>
  <Words>417</Words>
  <Application>Microsoft Office PowerPoint</Application>
  <PresentationFormat>Widescreen</PresentationFormat>
  <Paragraphs>152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Times New Roman</vt:lpstr>
      <vt:lpstr>Ericsson Hilda</vt:lpstr>
      <vt:lpstr>Ericsson Technical Icons</vt:lpstr>
      <vt:lpstr>Ericsson Hilda Light</vt:lpstr>
      <vt:lpstr>PresentationTemplate2017</vt:lpstr>
      <vt:lpstr>JVET-O0158 Non-CE5: Deblocking based on DMVR refined motion K. Andersson, J. Enhorn  (Ericsson)</vt:lpstr>
      <vt:lpstr>Problem statement</vt:lpstr>
      <vt:lpstr>Proposed solution</vt:lpstr>
      <vt:lpstr>Subjective example (ALF off)</vt:lpstr>
      <vt:lpstr>Subjective example (ALF on)</vt:lpstr>
      <vt:lpstr>Objective results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JVET-O0158 Non-CE5: Deblocking based on DMVR refined motion</dc:title>
  <dc:creator>Jack Enhorn</dc:creator>
  <cp:keywords/>
  <dc:description/>
  <cp:lastModifiedBy>Kenneth R Andersson</cp:lastModifiedBy>
  <cp:revision>18</cp:revision>
  <dcterms:created xsi:type="dcterms:W3CDTF">2019-07-05T07:17:55Z</dcterms:created>
  <dcterms:modified xsi:type="dcterms:W3CDTF">2019-07-06T12:48:23Z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0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true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> </vt:lpwstr>
  </property>
  <property fmtid="{D5CDD505-2E9C-101B-9397-08002B2CF9AE}" pid="33" name="MiddleFooterField">
    <vt:lpwstr> </vt:lpwstr>
  </property>
  <property fmtid="{D5CDD505-2E9C-101B-9397-08002B2CF9AE}" pid="34" name="RightFooterField">
    <vt:lpwstr> </vt:lpwstr>
  </property>
  <property fmtid="{D5CDD505-2E9C-101B-9397-08002B2CF9AE}" pid="35" name="RightFooterField2">
    <vt:lpwstr> 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> </vt:lpwstr>
  </property>
  <property fmtid="{D5CDD505-2E9C-101B-9397-08002B2CF9AE}" pid="39" name="BSubject">
    <vt:lpwstr> </vt:lpwstr>
  </property>
  <property fmtid="{D5CDD505-2E9C-101B-9397-08002B2CF9AE}" pid="40" name="DocType">
    <vt:lpwstr> </vt:lpwstr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true</vt:bool>
  </property>
  <property fmtid="{D5CDD505-2E9C-101B-9397-08002B2CF9AE}" pid="44" name="chkAppr">
    <vt:bool>true</vt:bool>
  </property>
  <property fmtid="{D5CDD505-2E9C-101B-9397-08002B2CF9AE}" pid="45" name="chkConf">
    <vt:bool>true</vt:bool>
  </property>
  <property fmtid="{D5CDD505-2E9C-101B-9397-08002B2CF9AE}" pid="46" name="chkDate">
    <vt:bool>true</vt:bool>
  </property>
  <property fmtid="{D5CDD505-2E9C-101B-9397-08002B2CF9AE}" pid="47" name="chkDocNo">
    <vt:bool>true</vt:bool>
  </property>
  <property fmtid="{D5CDD505-2E9C-101B-9397-08002B2CF9AE}" pid="48" name="chkRev">
    <vt:bool>true</vt:bool>
  </property>
  <property fmtid="{D5CDD505-2E9C-101B-9397-08002B2CF9AE}" pid="49" name="chkTitle">
    <vt:bool>false</vt:bool>
  </property>
  <property fmtid="{D5CDD505-2E9C-101B-9397-08002B2CF9AE}" pid="50" name="ExtConf">
    <vt:lpwstr> </vt:lpwstr>
  </property>
  <property fmtid="{D5CDD505-2E9C-101B-9397-08002B2CF9AE}" pid="51" name="chkExtConf">
    <vt:bool>false</vt:bool>
  </property>
</Properties>
</file>