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60" r:id="rId2"/>
    <p:sldId id="277" r:id="rId3"/>
    <p:sldId id="330" r:id="rId4"/>
    <p:sldId id="257" r:id="rId5"/>
    <p:sldId id="33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E037A3-7172-4ACA-9CBA-92D8A7EE9D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57E1344-AB0B-4683-B930-F5CB42ECF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957661-B665-42EC-A353-888CD0B75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0E647-E5E1-4554-B627-EF4B556F5009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8ACDF7-1353-4E1C-A177-7EA2A169C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B663AB-D674-496A-A73E-2D339D0BA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48BA-9A87-4CA3-8B59-BBAD497A05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2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A66132-C9AD-4A72-8C72-DDF6C2AF6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04303C0-83F3-4728-A419-B1DF10244B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A8ADA3-A943-4270-999A-38D74AE71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0E647-E5E1-4554-B627-EF4B556F5009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003C695-53A0-4CDF-B87A-93669792B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120694-1DD7-46F1-B48E-BEAF32565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48BA-9A87-4CA3-8B59-BBAD497A05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626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99CA01F-A583-4C68-9905-0E745A7A6D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DFB455-E695-487E-B603-E417D4567E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4E2E2A-1C2B-4957-9D79-B5E90CD7B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0E647-E5E1-4554-B627-EF4B556F5009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BD33D0-4453-4506-851A-F0C9D62C7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6456A5-FD42-4245-9339-BAFD98BB4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48BA-9A87-4CA3-8B59-BBAD497A05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823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62205E-9433-46C8-ACE7-2EF139664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5A9645-9A92-4CBF-B91F-B9EE39877C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ADBE4B-098E-4D81-88DC-2DCAD0F0F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0E647-E5E1-4554-B627-EF4B556F5009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E316EA-D9B2-4C29-ACB5-2639B6AA3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B3580E-7E53-4563-95FA-2DDB41120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48BA-9A87-4CA3-8B59-BBAD497A05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69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3090D4-FB7E-4F50-8573-23E6E5ABB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4F3E34-EC76-4BB5-BE76-CD506AB71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BB787B-D34D-44F7-B86A-EFBB0A8FA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0E647-E5E1-4554-B627-EF4B556F5009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5DD65C-ACDD-45CC-83E6-64E39F243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89CB1A-FEDA-4858-831B-352BAFB03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48BA-9A87-4CA3-8B59-BBAD497A05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643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F89379-C8C3-46C2-B5AD-77ED38738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C54967-2F8C-4994-8657-31994E42DD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6852F91-80AC-40E6-A04B-63BE26F50F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16D740-383E-4D4D-9695-718F20A29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0E647-E5E1-4554-B627-EF4B556F5009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7D93016-0B67-44B7-88C3-4791E4A6E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25D36C5-50E4-4DA7-A98C-FD72D4E23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48BA-9A87-4CA3-8B59-BBAD497A05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986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E46CE7-DCBF-419F-8324-3D80C57F8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CE6A07-F376-4420-9681-FA827C186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3B95EC8-188F-4DE6-A280-BD009AFC5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8719175-93C5-40D5-A080-159989271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D1A303D-87CD-48E0-A1C9-2B0C9F2152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9B8D48E-91B6-4E8C-875A-59E43065D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0E647-E5E1-4554-B627-EF4B556F5009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FECE8FF-AD92-4C3B-935C-CB4A9CC0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5D6EFD0-7417-4547-A5F0-26FEAF92A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48BA-9A87-4CA3-8B59-BBAD497A05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871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787F63-160C-483E-9084-E1DA7B799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5C90159-5B6E-4F55-8BE0-D86FEC06F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0E647-E5E1-4554-B627-EF4B556F5009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C5E9639-C516-40FE-87FF-024BF6826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5F1D1A0-A327-44CA-B86E-D5B81E05D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48BA-9A87-4CA3-8B59-BBAD497A05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510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D2580EC-AB98-4BF1-88BF-45B7A58F7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0E647-E5E1-4554-B627-EF4B556F5009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8384E7A-73FE-4772-8056-C0C9B8FE3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1C8B9E4-A13B-41FB-84EE-AC7191905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48BA-9A87-4CA3-8B59-BBAD497A05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53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554603-9AE7-4E27-AD11-FCFFFF3FE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89D41C-1A96-4DEC-B3A6-66D663A23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E9E84DC-8847-4D3E-8CAD-8E51B7566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AE7FE11-8698-49A9-B6D7-D2F80B0E1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0E647-E5E1-4554-B627-EF4B556F5009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32F55E8-214F-43F9-94A1-A6770A217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AE0FB2D-C8E5-453A-B2EB-33D316CDE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48BA-9A87-4CA3-8B59-BBAD497A05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351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A6FB08-5345-4B64-A57A-FFFF9C489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8996EEA-15B1-4328-A25B-9AB21D3FFC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15D5F4D-9A60-4BD0-BE4F-ED735DB1F3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C39B20F-41EF-4D03-84E5-8A278B960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0E647-E5E1-4554-B627-EF4B556F5009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31D20CD-31C5-4996-B442-5A5B54A9F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D2E2E20-334F-4791-B3DC-02EC417B1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48BA-9A87-4CA3-8B59-BBAD497A05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548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FFF8A77-FC5C-4F1B-B906-8F048F14B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93B7BC-5BB2-43BC-A784-17A99D973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5A3744-4687-49BE-81F8-8FF2D5E8B5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0E647-E5E1-4554-B627-EF4B556F5009}" type="datetimeFigureOut">
              <a:rPr lang="zh-CN" altLang="en-US" smtClean="0"/>
              <a:t>2019/7/9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87B5A0-6DF5-476E-9AEC-66461D85D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501F49-D269-40DB-ABA5-CA39B60B0D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48BA-9A87-4CA3-8B59-BBAD497A05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37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b="1" dirty="0"/>
              <a:t>Informal Viewing Test For Neural Network based Filter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4277899"/>
            <a:ext cx="9144000" cy="1655762"/>
          </a:xfrm>
        </p:spPr>
        <p:txBody>
          <a:bodyPr>
            <a:normAutofit/>
          </a:bodyPr>
          <a:lstStyle/>
          <a:p>
            <a:endParaRPr lang="de-DE" dirty="0"/>
          </a:p>
          <a:p>
            <a:r>
              <a:rPr lang="de-DE" dirty="0"/>
              <a:t>Yiming Li</a:t>
            </a:r>
          </a:p>
          <a:p>
            <a:r>
              <a:rPr lang="de-DE" dirty="0"/>
              <a:t>2019-07-09</a:t>
            </a:r>
          </a:p>
        </p:txBody>
      </p:sp>
    </p:spTree>
    <p:extLst>
      <p:ext uri="{BB962C8B-B14F-4D97-AF65-F5344CB8AC3E}">
        <p14:creationId xmlns:p14="http://schemas.microsoft.com/office/powerpoint/2010/main" val="1309960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Setup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Procedure as CE5 test [JVET-O01118]</a:t>
            </a:r>
          </a:p>
          <a:p>
            <a:r>
              <a:rPr lang="en-US" dirty="0"/>
              <a:t>Test cell design</a:t>
            </a:r>
            <a:br>
              <a:rPr lang="en-US" dirty="0"/>
            </a:br>
            <a:endParaRPr lang="en-US" dirty="0"/>
          </a:p>
          <a:p>
            <a:pPr lvl="1"/>
            <a:r>
              <a:rPr lang="en-US" b="1" dirty="0"/>
              <a:t>“Anchor” – Video </a:t>
            </a:r>
            <a:r>
              <a:rPr lang="en-US" altLang="zh-CN" b="1" dirty="0"/>
              <a:t>Anchor</a:t>
            </a:r>
            <a:r>
              <a:rPr lang="en-US" b="1" dirty="0"/>
              <a:t> – “Test1” – Video Test1 – “</a:t>
            </a:r>
            <a:r>
              <a:rPr lang="en-US" altLang="zh-CN" b="1" dirty="0"/>
              <a:t>Anchor</a:t>
            </a:r>
            <a:r>
              <a:rPr lang="en-US" b="1" dirty="0"/>
              <a:t>” – Video Anchor – “</a:t>
            </a:r>
            <a:r>
              <a:rPr lang="en-US" altLang="zh-CN" b="1" dirty="0"/>
              <a:t>Test2</a:t>
            </a:r>
            <a:r>
              <a:rPr lang="en-US" b="1" dirty="0"/>
              <a:t>” – Video </a:t>
            </a:r>
            <a:r>
              <a:rPr lang="en-US" altLang="zh-CN" b="1" dirty="0"/>
              <a:t>Test2 …</a:t>
            </a:r>
          </a:p>
          <a:p>
            <a:pPr lvl="1"/>
            <a:endParaRPr lang="en-US" b="1" dirty="0"/>
          </a:p>
          <a:p>
            <a:pPr lvl="1"/>
            <a:r>
              <a:rPr lang="en-US" dirty="0"/>
              <a:t>Test1, Test2, Test3 Test 4 means online training </a:t>
            </a:r>
            <a:r>
              <a:rPr lang="en-US" dirty="0" err="1"/>
              <a:t>inloop</a:t>
            </a:r>
            <a:r>
              <a:rPr lang="en-US" dirty="0"/>
              <a:t> NN filter, </a:t>
            </a:r>
            <a:r>
              <a:rPr lang="en-US" altLang="zh-CN" dirty="0"/>
              <a:t>online training post NN filter, offline training </a:t>
            </a:r>
            <a:r>
              <a:rPr lang="en-US" altLang="zh-CN" dirty="0" err="1"/>
              <a:t>inloop</a:t>
            </a:r>
            <a:r>
              <a:rPr lang="en-US" altLang="zh-CN" dirty="0"/>
              <a:t> NN filter, offline training post filter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0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r>
              <a:rPr lang="de-DE" dirty="0"/>
              <a:t> on </a:t>
            </a:r>
            <a:r>
              <a:rPr lang="de-DE" dirty="0" err="1"/>
              <a:t>viewing</a:t>
            </a:r>
            <a:r>
              <a:rPr lang="de-DE" dirty="0"/>
              <a:t> </a:t>
            </a:r>
            <a:r>
              <a:rPr lang="de-DE" dirty="0" err="1"/>
              <a:t>sessions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NN-Filter: JVET-O0131(KDDI, online training method), JVET-O0132(KDDI, offline traning method)</a:t>
            </a:r>
          </a:p>
          <a:p>
            <a:endParaRPr lang="de-DE" dirty="0"/>
          </a:p>
          <a:p>
            <a:r>
              <a:rPr lang="de-DE" dirty="0"/>
              <a:t>Viewers: above 10 viewers</a:t>
            </a:r>
          </a:p>
          <a:p>
            <a:endParaRPr lang="de-DE" dirty="0"/>
          </a:p>
          <a:p>
            <a:r>
              <a:rPr lang="de-DE" dirty="0"/>
              <a:t>Test Sequences: </a:t>
            </a:r>
            <a:r>
              <a:rPr lang="en-US" altLang="zh-CN" dirty="0" err="1"/>
              <a:t>Campefile</a:t>
            </a:r>
            <a:r>
              <a:rPr lang="en-US" altLang="zh-CN" dirty="0"/>
              <a:t> 37, </a:t>
            </a:r>
            <a:r>
              <a:rPr lang="en-US" altLang="zh-CN" dirty="0" err="1"/>
              <a:t>RitualDance</a:t>
            </a:r>
            <a:r>
              <a:rPr lang="en-US" altLang="zh-CN" dirty="0"/>
              <a:t> 37, RA coding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4826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28">
            <a:extLst>
              <a:ext uri="{FF2B5EF4-FFF2-40B4-BE49-F238E27FC236}">
                <a16:creationId xmlns:a16="http://schemas.microsoft.com/office/drawing/2014/main" id="{47C4AAE1-98ED-4DCE-B305-9C4E1670D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399" y="2425773"/>
            <a:ext cx="4400550" cy="256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図 71">
            <a:extLst>
              <a:ext uri="{FF2B5EF4-FFF2-40B4-BE49-F238E27FC236}">
                <a16:creationId xmlns:a16="http://schemas.microsoft.com/office/drawing/2014/main" id="{14A4C6D5-A65A-4190-909E-3EB9B5838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976" y="1793431"/>
            <a:ext cx="3476625" cy="368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1C1A41F3-7B8E-49E8-B98C-96207F24E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F4DC1B6-34E8-4DF9-9E8B-39EC80DFF7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864" y="5808451"/>
            <a:ext cx="632386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Subjective evaluations of Campfire (POC=58) in original vs. VTM5 vs.CE10-2.11a vs. CE10-2.11b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59505F0-8D37-49E6-A77C-CA10F2FD5F29}"/>
              </a:ext>
            </a:extLst>
          </p:cNvPr>
          <p:cNvSpPr/>
          <p:nvPr/>
        </p:nvSpPr>
        <p:spPr>
          <a:xfrm>
            <a:off x="7016446" y="5723097"/>
            <a:ext cx="5009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Subjective evaluations of </a:t>
            </a:r>
            <a:r>
              <a:rPr lang="en-US" altLang="zh-CN" sz="1400" b="1" dirty="0" err="1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RitualDance</a:t>
            </a:r>
            <a:r>
              <a:rPr lang="en-US" altLang="zh-CN" sz="1400" b="1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 (POC=414) in original vs. VTM5 vs. CE10-2.11a vs. CE10-2.11b</a:t>
            </a:r>
            <a:endParaRPr lang="zh-CN" altLang="en-US" sz="1400" b="1" dirty="0"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FF94AE-21D2-4FE4-8618-0AA62DF7D170}"/>
              </a:ext>
            </a:extLst>
          </p:cNvPr>
          <p:cNvSpPr txBox="1"/>
          <p:nvPr/>
        </p:nvSpPr>
        <p:spPr>
          <a:xfrm>
            <a:off x="621424" y="611683"/>
            <a:ext cx="8805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  <a:ea typeface="+mj-ea"/>
                <a:cs typeface="+mj-cs"/>
              </a:rPr>
              <a:t>Subjective comparison provided by the proponent</a:t>
            </a:r>
            <a:endParaRPr lang="zh-CN" altLang="en-US" sz="32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7786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1C1A41F3-7B8E-49E8-B98C-96207F24E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FF94AE-21D2-4FE4-8618-0AA62DF7D170}"/>
              </a:ext>
            </a:extLst>
          </p:cNvPr>
          <p:cNvSpPr txBox="1"/>
          <p:nvPr/>
        </p:nvSpPr>
        <p:spPr>
          <a:xfrm>
            <a:off x="621424" y="611683"/>
            <a:ext cx="6013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  <a:ea typeface="+mj-ea"/>
                <a:cs typeface="+mj-cs"/>
              </a:rPr>
              <a:t>Results/Opinions from the viewers</a:t>
            </a:r>
            <a:endParaRPr lang="zh-CN" altLang="en-US" sz="320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A04C70A-7320-4782-BA8E-8EFF49A9E5A9}"/>
              </a:ext>
            </a:extLst>
          </p:cNvPr>
          <p:cNvSpPr/>
          <p:nvPr/>
        </p:nvSpPr>
        <p:spPr>
          <a:xfrm>
            <a:off x="1046921" y="2004681"/>
            <a:ext cx="899822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Most of the people cannot distinguish the difference between the anchor and test (no matter which method)</a:t>
            </a:r>
          </a:p>
          <a:p>
            <a:endParaRPr lang="en-US" altLang="zh-CN" sz="2400" dirty="0"/>
          </a:p>
          <a:p>
            <a:r>
              <a:rPr lang="en-US" altLang="zh-CN" sz="2400" dirty="0"/>
              <a:t>1 or 2 viewers said there is very little improvement in Campfire sequence</a:t>
            </a:r>
          </a:p>
          <a:p>
            <a:endParaRPr lang="en-US" altLang="zh-CN" sz="2400" dirty="0"/>
          </a:p>
          <a:p>
            <a:r>
              <a:rPr lang="en-US" altLang="zh-CN" sz="2400" dirty="0"/>
              <a:t>For </a:t>
            </a:r>
            <a:r>
              <a:rPr lang="en-US" altLang="zh-CN" sz="2400" dirty="0" err="1"/>
              <a:t>RitualDance</a:t>
            </a:r>
            <a:r>
              <a:rPr lang="en-US" altLang="zh-CN" sz="2400" dirty="0"/>
              <a:t>, the motion is very fast, making it not suitable for subjective viewing.</a:t>
            </a:r>
          </a:p>
          <a:p>
            <a:endParaRPr lang="en-US" altLang="zh-CN" sz="2400" dirty="0"/>
          </a:p>
          <a:p>
            <a:r>
              <a:rPr lang="en-US" altLang="zh-CN" sz="2400" dirty="0"/>
              <a:t>It is suggested to use other sequences (e.g., </a:t>
            </a:r>
            <a:r>
              <a:rPr lang="en-US" altLang="zh-CN" sz="2400" dirty="0" err="1"/>
              <a:t>Fourpeople</a:t>
            </a:r>
            <a:r>
              <a:rPr lang="en-US" altLang="zh-CN" sz="2400" dirty="0"/>
              <a:t>, </a:t>
            </a:r>
            <a:r>
              <a:rPr lang="en-US" altLang="zh-CN" sz="2400" dirty="0" err="1"/>
              <a:t>KristenAndSara</a:t>
            </a:r>
            <a:r>
              <a:rPr lang="en-US" altLang="zh-CN" sz="2400" dirty="0"/>
              <a:t>) for subjective viewing next time.</a:t>
            </a:r>
          </a:p>
        </p:txBody>
      </p:sp>
    </p:spTree>
    <p:extLst>
      <p:ext uri="{BB962C8B-B14F-4D97-AF65-F5344CB8AC3E}">
        <p14:creationId xmlns:p14="http://schemas.microsoft.com/office/powerpoint/2010/main" val="845639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186</Words>
  <Application>Microsoft Office PowerPoint</Application>
  <PresentationFormat>宽屏</PresentationFormat>
  <Paragraphs>29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Yu Mincho</vt:lpstr>
      <vt:lpstr>等线</vt:lpstr>
      <vt:lpstr>等线 Light</vt:lpstr>
      <vt:lpstr>Arial</vt:lpstr>
      <vt:lpstr>Times New Roman</vt:lpstr>
      <vt:lpstr>Office 主题​​</vt:lpstr>
      <vt:lpstr>Informal Viewing Test For Neural Network based Filter</vt:lpstr>
      <vt:lpstr>Test Setup</vt:lpstr>
      <vt:lpstr>Overview on viewing sessions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Yiming</dc:creator>
  <cp:lastModifiedBy>Li Yiming</cp:lastModifiedBy>
  <cp:revision>7</cp:revision>
  <dcterms:created xsi:type="dcterms:W3CDTF">2019-07-09T09:45:55Z</dcterms:created>
  <dcterms:modified xsi:type="dcterms:W3CDTF">2019-07-09T10:26:21Z</dcterms:modified>
</cp:coreProperties>
</file>