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1"/>
  </p:notesMasterIdLst>
  <p:handoutMasterIdLst>
    <p:handoutMasterId r:id="rId12"/>
  </p:handoutMasterIdLst>
  <p:sldIdLst>
    <p:sldId id="282" r:id="rId5"/>
    <p:sldId id="325" r:id="rId6"/>
    <p:sldId id="337" r:id="rId7"/>
    <p:sldId id="338" r:id="rId8"/>
    <p:sldId id="335" r:id="rId9"/>
    <p:sldId id="280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37"/>
            <p14:sldId id="338"/>
            <p14:sldId id="335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80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Non-CE8: IBC Reference </a:t>
            </a:r>
            <a:r>
              <a:rPr lang="en-US" dirty="0" smtClean="0"/>
              <a:t>Area Rearrange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sz="1600" u="sng" smtClean="0"/>
              <a:t>H</a:t>
            </a:r>
            <a:r>
              <a:rPr kumimoji="1" lang="en-US" altLang="zh-CN" sz="1600" u="sng" dirty="0"/>
              <a:t>. Gao</a:t>
            </a:r>
            <a:r>
              <a:rPr kumimoji="1" lang="en-US" altLang="zh-CN" sz="1600" dirty="0"/>
              <a:t>, </a:t>
            </a:r>
            <a:r>
              <a:rPr lang="de-DE" altLang="zh-CN" sz="1600" dirty="0"/>
              <a:t>S. Esenlik, B. Wang, A. M. Kotra, J. </a:t>
            </a:r>
            <a:r>
              <a:rPr lang="de-DE" altLang="zh-CN" sz="1600" dirty="0" smtClean="0"/>
              <a:t>Chen</a:t>
            </a:r>
            <a:endParaRPr kumimoji="1"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Statement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970109" cy="51688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Current IBC reference area: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For CTU level QT case(most used in IBC), less continues IBC reference areas than first level VBT case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732" y="2398712"/>
            <a:ext cx="4140430" cy="3465620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168" y="2398712"/>
            <a:ext cx="4115834" cy="344505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01756" y="5828158"/>
            <a:ext cx="2140586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CTU level </a:t>
            </a:r>
            <a:r>
              <a:rPr lang="en-US" altLang="zh-CN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QT</a:t>
            </a: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/HBT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6792" y="5828158"/>
            <a:ext cx="1709314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CTU level VBT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733557" cy="51688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Change QT scan order as: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Top-left, bottom-left, top-right, bottom-right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More continues IBC reference areas for first level QT case.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732" y="2398712"/>
            <a:ext cx="4140430" cy="3465620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168" y="2398712"/>
            <a:ext cx="4115834" cy="344505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01756" y="5828158"/>
            <a:ext cx="1731756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CTU level HBT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6792" y="5828158"/>
            <a:ext cx="2118144" cy="474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CTU level </a:t>
            </a:r>
            <a:r>
              <a:rPr lang="en-US" altLang="zh-CN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QT</a:t>
            </a: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/VBT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4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264708"/>
              </p:ext>
            </p:extLst>
          </p:nvPr>
        </p:nvGraphicFramePr>
        <p:xfrm>
          <a:off x="1729108" y="1283628"/>
          <a:ext cx="8740774" cy="438565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48682"/>
                <a:gridCol w="1248682"/>
                <a:gridCol w="1248682"/>
                <a:gridCol w="1248682"/>
                <a:gridCol w="1248682"/>
                <a:gridCol w="1248682"/>
                <a:gridCol w="1248682"/>
              </a:tblGrid>
              <a:tr h="518751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AI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RA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56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LDB</a:t>
                      </a:r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Overall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296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06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Current IBC reference area has less continues area for CTU level QT split case.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Changed QT order method proposed with -0.06%/0.00%/xx%, -0.22%/-0.17%/-0.25% and -0.51%/-0.56%/-0.24% coding gain for Overall, </a:t>
            </a:r>
            <a:r>
              <a:rPr lang="en-US" altLang="zh-CN" sz="2000" dirty="0" err="1" smtClean="0"/>
              <a:t>ClassF</a:t>
            </a:r>
            <a:r>
              <a:rPr lang="en-US" altLang="zh-CN" sz="2000" dirty="0" smtClean="0"/>
              <a:t> and TGM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With the proposed method, the updating order of IBC reference area is unchanged.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Proposed to be adopted into next version of VVC Draft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5445</TotalTime>
  <Words>290</Words>
  <Application>Microsoft Office PowerPoint</Application>
  <PresentationFormat>Custom</PresentationFormat>
  <Paragraphs>77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Microsoft YaHei</vt:lpstr>
      <vt:lpstr>黑体</vt:lpstr>
      <vt:lpstr>宋体</vt:lpstr>
      <vt:lpstr>Arial</vt:lpstr>
      <vt:lpstr>Calibri</vt:lpstr>
      <vt:lpstr>1_Title Slide</vt:lpstr>
      <vt:lpstr>Chart page</vt:lpstr>
      <vt:lpstr>4_Chart page</vt:lpstr>
      <vt:lpstr>End page</vt:lpstr>
      <vt:lpstr>Non-CE8: IBC Reference Area Rearrange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 Gao</cp:lastModifiedBy>
  <cp:revision>1836</cp:revision>
  <dcterms:created xsi:type="dcterms:W3CDTF">2018-06-21T13:34:14Z</dcterms:created>
  <dcterms:modified xsi:type="dcterms:W3CDTF">2019-03-21T11:00:42Z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1553090193</vt:lpwstr>
  </property>
</Properties>
</file>