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6" r:id="rId2"/>
    <p:sldId id="261" r:id="rId3"/>
    <p:sldId id="268" r:id="rId4"/>
    <p:sldId id="272" r:id="rId5"/>
    <p:sldId id="273" r:id="rId6"/>
    <p:sldId id="26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72306" autoAdjust="0"/>
  </p:normalViewPr>
  <p:slideViewPr>
    <p:cSldViewPr>
      <p:cViewPr varScale="1">
        <p:scale>
          <a:sx n="66" d="100"/>
          <a:sy n="66" d="100"/>
        </p:scale>
        <p:origin x="20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JVET-M0437: Non-CE4</a:t>
            </a:r>
            <a:r>
              <a:rPr lang="fr-FR" sz="3200" dirty="0">
                <a:effectLst/>
              </a:rPr>
              <a:t>: Size </a:t>
            </a:r>
            <a:r>
              <a:rPr lang="fr-FR" sz="3200" dirty="0" err="1">
                <a:effectLst/>
              </a:rPr>
              <a:t>constraint</a:t>
            </a:r>
            <a:r>
              <a:rPr lang="fr-FR" sz="3200" dirty="0">
                <a:effectLst/>
              </a:rPr>
              <a:t> on MMVD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/>
              <a:t>J. </a:t>
            </a:r>
            <a:r>
              <a:rPr lang="en-US" sz="2800" dirty="0" smtClean="0"/>
              <a:t>Zhao, </a:t>
            </a:r>
            <a:r>
              <a:rPr lang="en-US" sz="2800" dirty="0"/>
              <a:t>S. Kim </a:t>
            </a:r>
            <a:endParaRPr lang="en-US" sz="2800" dirty="0" smtClean="0"/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to disable MMVD for 4x4 blocks to reduce the MMVD complexity.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 that the coding impact is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0.01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 case,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LDB and -0.02% in LDP.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32" y="5943600"/>
            <a:ext cx="1380067" cy="6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1447800"/>
            <a:ext cx="8229600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VTM3, MMVD is applied to all block sizes without restriction</a:t>
            </a:r>
          </a:p>
          <a:p>
            <a:pPr lvl="1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CB that uses MMVD, it needs to signal a MMVD flag, starting point, motion magnitude, and motion direction. </a:t>
            </a:r>
            <a:endParaRPr lang="en-CA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CA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block size, the gain may not justify the signalling overhead. It also increases encoder complexities by checking all the MMVD candidates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CA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CA" sz="2200" dirty="0"/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other inter tools,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such as affine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Multi-Hypothesis Intra-Inter,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Triangular prediction etc. have size restrictions based on block width, height or area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reduce their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complexities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enable MMVD only if block size is larger than 4x4.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and Results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4600"/>
            <a:ext cx="8416135" cy="311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5993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676400"/>
            <a:ext cx="6850722" cy="278508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86971" y="5105400"/>
            <a:ext cx="6850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Cross-checking (JVET-M0555)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655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56356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  <p:sp>
        <p:nvSpPr>
          <p:cNvPr id="7" name="Content Placeholder 3"/>
          <p:cNvSpPr txBox="1">
            <a:spLocks noGrp="1"/>
          </p:cNvSpPr>
          <p:nvPr>
            <p:ph idx="1"/>
          </p:nvPr>
        </p:nvSpPr>
        <p:spPr>
          <a:xfrm>
            <a:off x="381000" y="1371600"/>
            <a:ext cx="8229600" cy="3880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this simple change to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VVC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/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830456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2898</TotalTime>
  <Words>191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JVET-M0437: Non-CE4: Size constraint on MMVD</vt:lpstr>
      <vt:lpstr>Introduction</vt:lpstr>
      <vt:lpstr>Background</vt:lpstr>
      <vt:lpstr>Proposed and Results</vt:lpstr>
      <vt:lpstr>Result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168</cp:revision>
  <dcterms:created xsi:type="dcterms:W3CDTF">2006-08-16T00:00:00Z</dcterms:created>
  <dcterms:modified xsi:type="dcterms:W3CDTF">2019-01-12T09:23:52Z</dcterms:modified>
</cp:coreProperties>
</file>