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8" r:id="rId4"/>
    <p:sldId id="273" r:id="rId5"/>
    <p:sldId id="277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Non-CE8: Mismatch between text specification and reference software on ATMVP candidate derivation when CPR is enabled(JVET-M0409)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r>
              <a:rPr lang="en-US" dirty="0"/>
              <a:t>W.-J. Chien, M. Karczewicz(Qualcomm)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In Macao meeting, a simplified ATMVP CU level MV offset derivation was adopted (L0198)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Only first merge candidate will be checked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After VTM3.0 integration, a mismatch between software and spec was identified such that it is possible that multiple candidates are still checked (when CPR is used)</a:t>
            </a:r>
            <a:endParaRPr lang="en-US" altLang="en-US" sz="24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proposed in this contribution to modify the software implementation </a:t>
            </a:r>
            <a:r>
              <a:rPr lang="en-US" altLang="en-US" sz="2800" dirty="0" err="1">
                <a:ea typeface="宋体" panose="02010600030101010101" pitchFamily="2" charset="-122"/>
              </a:rPr>
              <a:t>w.r.t.</a:t>
            </a:r>
            <a:r>
              <a:rPr lang="en-US" altLang="en-US" sz="2800" dirty="0">
                <a:ea typeface="宋体" panose="02010600030101010101" pitchFamily="2" charset="-122"/>
              </a:rPr>
              <a:t> ATMVP CU level MV offset derivation to that is specified in the VVC WD 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BD-rate introduced by the proposed change is negligible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98077-365B-4010-B604-C4870AF0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VTM-3.0 with/without this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55738-900A-47F7-84B6-0D6D881325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B25512-FEE6-4CCE-B21D-0BFDC5D20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95748"/>
            <a:ext cx="7668344" cy="433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07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75DEA-C8B3-4898-AA2F-D589DD0C6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2169"/>
            <a:ext cx="8229600" cy="460647"/>
          </a:xfrm>
        </p:spPr>
        <p:txBody>
          <a:bodyPr/>
          <a:lstStyle/>
          <a:p>
            <a:r>
              <a:rPr lang="en-US" dirty="0"/>
              <a:t>Results are compared with VTM-3.0 and VT-3.0+CPR=1 anchors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DEAD7F8-7002-442C-A4D5-92388C7D2E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461588"/>
              </p:ext>
            </p:extLst>
          </p:nvPr>
        </p:nvGraphicFramePr>
        <p:xfrm>
          <a:off x="1667863" y="2254655"/>
          <a:ext cx="5808274" cy="4525964"/>
        </p:xfrm>
        <a:graphic>
          <a:graphicData uri="http://schemas.openxmlformats.org/drawingml/2006/table">
            <a:tbl>
              <a:tblPr/>
              <a:tblGrid>
                <a:gridCol w="1221094">
                  <a:extLst>
                    <a:ext uri="{9D8B030D-6E8A-4147-A177-3AD203B41FA5}">
                      <a16:colId xmlns:a16="http://schemas.microsoft.com/office/drawing/2014/main" val="3159810052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1902706838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379921903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05698511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1288881698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4192926672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491337370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407960911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990400901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639107820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1410116684"/>
                    </a:ext>
                  </a:extLst>
                </a:gridCol>
              </a:tblGrid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18846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74015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94062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4801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95184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4546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84300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77547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060099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455032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079066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-36.92%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-36.36%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11912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96992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03535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65629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12693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65078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02580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11914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14083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04459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06970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61641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48380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42572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485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88569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52976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31599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29605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86881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96089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82749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49736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98892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90937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55808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129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It is proposed in this contribution to modify the software implementation </a:t>
            </a:r>
            <a:r>
              <a:rPr lang="en-US" sz="2800" dirty="0" err="1"/>
              <a:t>w.r.t.</a:t>
            </a:r>
            <a:r>
              <a:rPr lang="en-US" sz="2800" dirty="0"/>
              <a:t> ATMVP CU level MV offset derivation to that is specified in the VVC WD </a:t>
            </a:r>
          </a:p>
          <a:p>
            <a:r>
              <a:rPr lang="en-US" sz="2800" dirty="0"/>
              <a:t>BD-rate introduced by the proposed change is negligible</a:t>
            </a:r>
          </a:p>
          <a:p>
            <a:r>
              <a:rPr lang="en-US" sz="2800" dirty="0"/>
              <a:t>Thanks Alibaba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9363</TotalTime>
  <Words>867</Words>
  <Application>Microsoft Office PowerPoint</Application>
  <PresentationFormat>On-screen Show (4:3)</PresentationFormat>
  <Paragraphs>347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</vt:lpstr>
      <vt:lpstr>Non-CE8: Mismatch between text specification and reference software on ATMVP candidate derivation when CPR is enabled(JVET-M0409)</vt:lpstr>
      <vt:lpstr>Summary</vt:lpstr>
      <vt:lpstr>VTM-3.0 with/without this proposal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203</cp:revision>
  <dcterms:created xsi:type="dcterms:W3CDTF">2010-10-25T03:40:34Z</dcterms:created>
  <dcterms:modified xsi:type="dcterms:W3CDTF">2019-01-08T17:47:27Z</dcterms:modified>
</cp:coreProperties>
</file>