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7"/>
  </p:notesMasterIdLst>
  <p:sldIdLst>
    <p:sldId id="256" r:id="rId2"/>
    <p:sldId id="259" r:id="rId3"/>
    <p:sldId id="260" r:id="rId4"/>
    <p:sldId id="262" r:id="rId5"/>
    <p:sldId id="261" r:id="rId6"/>
  </p:sldIdLst>
  <p:sldSz cx="9906000" cy="6858000" type="A4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D4D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011" autoAdjust="0"/>
    <p:restoredTop sz="95622" autoAdjust="0"/>
  </p:normalViewPr>
  <p:slideViewPr>
    <p:cSldViewPr snapToGrid="0">
      <p:cViewPr varScale="1">
        <p:scale>
          <a:sx n="111" d="100"/>
          <a:sy n="111" d="100"/>
        </p:scale>
        <p:origin x="127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90" d="100"/>
          <a:sy n="90" d="100"/>
        </p:scale>
        <p:origin x="3696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A1A92C-A653-40AE-BE97-4D1148334BCE}" type="datetimeFigureOut">
              <a:rPr lang="ko-KR" altLang="en-US" smtClean="0"/>
              <a:t>2019-01-12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B42D62-479E-4C3A-BBBB-AA219B04AD4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726961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122117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354887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6521451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532813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32619" y="1268413"/>
            <a:ext cx="8640762" cy="1296987"/>
          </a:xfrm>
          <a:solidFill>
            <a:srgbClr val="EAEAEA"/>
          </a:solidFill>
          <a:ln w="9525">
            <a:solidFill>
              <a:srgbClr val="C0C0C0"/>
            </a:solidFill>
            <a:miter lim="800000"/>
            <a:headEnd/>
            <a:tailEnd/>
          </a:ln>
        </p:spPr>
        <p:txBody>
          <a:bodyPr wrap="none" anchor="ctr"/>
          <a:lstStyle>
            <a:lvl1pPr algn="ctr">
              <a:defRPr kumimoji="1" lang="en-US" sz="2400" b="1" dirty="0">
                <a:latin typeface="Times New Roman" pitchFamily="18" charset="0"/>
                <a:ea typeface="돋움" pitchFamily="50" charset="-127"/>
                <a:cs typeface="Times New Roman" pitchFamily="18" charset="0"/>
              </a:defRPr>
            </a:lvl1pPr>
          </a:lstStyle>
          <a:p>
            <a:pPr marL="0" lvl="0" algn="ctr"/>
            <a:r>
              <a:rPr lang="ko-KR" altLang="en-US" dirty="0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568909"/>
          </a:xfrm>
        </p:spPr>
        <p:txBody>
          <a:bodyPr anchor="ctr">
            <a:normAutofit/>
          </a:bodyPr>
          <a:lstStyle>
            <a:lvl1pPr marL="0" indent="0" algn="ctr">
              <a:buNone/>
              <a:defRPr sz="14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dirty="0" smtClean="0"/>
              <a:t>마스터 부제목 스타일 편집</a:t>
            </a:r>
            <a:endParaRPr lang="en-US" dirty="0"/>
          </a:p>
        </p:txBody>
      </p:sp>
      <p:pic>
        <p:nvPicPr>
          <p:cNvPr id="9" name="그림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291512" y="5874334"/>
            <a:ext cx="1245519" cy="682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47281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2019-01-12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940216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2019-01-12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560677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0738" y="64168"/>
            <a:ext cx="9344526" cy="409074"/>
          </a:xfrm>
        </p:spPr>
        <p:txBody>
          <a:bodyPr>
            <a:noAutofit/>
          </a:bodyPr>
          <a:lstStyle>
            <a:lvl1pPr algn="ctr">
              <a:defRPr sz="24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0737" y="631825"/>
            <a:ext cx="9344528" cy="5545138"/>
          </a:xfrm>
        </p:spPr>
        <p:txBody>
          <a:bodyPr/>
          <a:lstStyle>
            <a:lvl1pPr>
              <a:defRPr sz="20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685800" indent="-228600">
              <a:buFont typeface="Times New Roman" panose="02020603050405020304" pitchFamily="18" charset="0"/>
              <a:buChar char="–"/>
              <a:defRPr sz="1800"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buFont typeface="Times New Roman" panose="02020603050405020304" pitchFamily="18" charset="0"/>
              <a:buChar char="–"/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96113" y="6476667"/>
            <a:ext cx="2228850" cy="365125"/>
          </a:xfrm>
        </p:spPr>
        <p:txBody>
          <a:bodyPr/>
          <a:lstStyle>
            <a:lvl1pPr>
              <a:defRPr sz="1400" b="0">
                <a:solidFill>
                  <a:srgbClr val="4D4D4D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792A98D5-73AC-4510-8D37-2EB4115E4570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7" name="Line 21"/>
          <p:cNvSpPr>
            <a:spLocks noChangeShapeType="1"/>
          </p:cNvSpPr>
          <p:nvPr userDrawn="1"/>
        </p:nvSpPr>
        <p:spPr bwMode="auto">
          <a:xfrm>
            <a:off x="0" y="6453188"/>
            <a:ext cx="9906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 dirty="0"/>
          </a:p>
        </p:txBody>
      </p:sp>
      <p:sp>
        <p:nvSpPr>
          <p:cNvPr id="8" name="Line 14"/>
          <p:cNvSpPr>
            <a:spLocks noChangeShapeType="1"/>
          </p:cNvSpPr>
          <p:nvPr userDrawn="1"/>
        </p:nvSpPr>
        <p:spPr bwMode="auto">
          <a:xfrm>
            <a:off x="0" y="534988"/>
            <a:ext cx="9906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/>
          </a:p>
        </p:txBody>
      </p:sp>
      <p:pic>
        <p:nvPicPr>
          <p:cNvPr id="9" name="그림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8919" y="6572780"/>
            <a:ext cx="1148514" cy="192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7598927"/>
      </p:ext>
    </p:extLst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2019-01-12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264455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2019-01-12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583251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2019-01-12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175640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2019-01-12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189789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2019-01-12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202827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2019-01-12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847641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2019-01-12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798265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1E291F-1E57-488E-9A38-CB6EA5750F89}" type="datetimeFigureOut">
              <a:rPr lang="ko-KR" altLang="en-US" smtClean="0"/>
              <a:t>2019-01-12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615702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CA" altLang="ko-KR" dirty="0"/>
              <a:t>CE11-related: subblock</a:t>
            </a:r>
            <a:r>
              <a:rPr lang="en-CA" altLang="ko-KR" dirty="0"/>
              <a:t> boundary filter at 8x8 </a:t>
            </a:r>
            <a:r>
              <a:rPr lang="en-CA" altLang="ko-KR" dirty="0" smtClean="0"/>
              <a:t>Grid </a:t>
            </a:r>
            <a:br>
              <a:rPr lang="en-CA" altLang="ko-KR" dirty="0" smtClean="0"/>
            </a:br>
            <a:r>
              <a:rPr lang="en-US" altLang="ko-KR" dirty="0" smtClean="0"/>
              <a:t>(JVET-M0339)</a:t>
            </a:r>
            <a:endParaRPr lang="en-US" altLang="ko-KR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ko-KR" dirty="0" err="1" smtClean="0"/>
              <a:t>Hyeongmun</a:t>
            </a:r>
            <a:r>
              <a:rPr lang="en-US" altLang="ko-KR" dirty="0" smtClean="0"/>
              <a:t> Jang (hm.jang@lge.com)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684673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Summary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80737" y="631824"/>
            <a:ext cx="9344528" cy="5844843"/>
          </a:xfrm>
        </p:spPr>
        <p:txBody>
          <a:bodyPr>
            <a:normAutofit/>
          </a:bodyPr>
          <a:lstStyle/>
          <a:p>
            <a:r>
              <a:rPr lang="en-US" altLang="ko-KR" dirty="0"/>
              <a:t>It is suggested that follow understand and manner which had consensus at last JVET </a:t>
            </a:r>
            <a:r>
              <a:rPr lang="en-US" altLang="ko-KR" dirty="0" smtClean="0"/>
              <a:t>meeting. </a:t>
            </a:r>
            <a:endParaRPr lang="en-US" altLang="ko-KR" dirty="0"/>
          </a:p>
          <a:p>
            <a:pPr lvl="1"/>
            <a:r>
              <a:rPr lang="en-US" altLang="ko-KR" dirty="0" smtClean="0"/>
              <a:t>Suggest that filtering to be allowed for all of </a:t>
            </a:r>
            <a:r>
              <a:rPr lang="en-US" altLang="ko-KR" dirty="0" smtClean="0"/>
              <a:t>block </a:t>
            </a:r>
            <a:r>
              <a:rPr lang="en-US" altLang="ko-KR" dirty="0" smtClean="0"/>
              <a:t>boundary on 8x8 grid.</a:t>
            </a:r>
          </a:p>
          <a:p>
            <a:endParaRPr lang="en-CA" altLang="ko-KR" dirty="0" smtClean="0"/>
          </a:p>
          <a:p>
            <a:pPr lvl="1"/>
            <a:endParaRPr lang="en-US" altLang="ko-KR" dirty="0" smtClean="0"/>
          </a:p>
          <a:p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2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124693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Issue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80737" y="631824"/>
            <a:ext cx="9344528" cy="5844843"/>
          </a:xfrm>
        </p:spPr>
        <p:txBody>
          <a:bodyPr>
            <a:normAutofit/>
          </a:bodyPr>
          <a:lstStyle/>
          <a:p>
            <a:r>
              <a:rPr lang="en-CA" altLang="ko-KR" dirty="0"/>
              <a:t>At 12</a:t>
            </a:r>
            <a:r>
              <a:rPr lang="en-CA" altLang="ko-KR" baseline="30000" dirty="0"/>
              <a:t>th</a:t>
            </a:r>
            <a:r>
              <a:rPr lang="en-CA" altLang="ko-KR" dirty="0"/>
              <a:t> JVET meeting, </a:t>
            </a:r>
          </a:p>
          <a:p>
            <a:pPr lvl="1"/>
            <a:r>
              <a:rPr lang="en-CA" altLang="ko-KR" dirty="0" err="1"/>
              <a:t>Deblock</a:t>
            </a:r>
            <a:r>
              <a:rPr lang="en-CA" altLang="ko-KR" dirty="0"/>
              <a:t> filtering on </a:t>
            </a:r>
            <a:r>
              <a:rPr lang="en-CA" altLang="ko-KR" dirty="0" err="1"/>
              <a:t>subblock</a:t>
            </a:r>
            <a:r>
              <a:rPr lang="en-CA" altLang="ko-KR" dirty="0"/>
              <a:t> boundaries was proposed by JVET-L0074[1]</a:t>
            </a:r>
          </a:p>
          <a:p>
            <a:pPr lvl="1"/>
            <a:r>
              <a:rPr lang="en-CA" altLang="ko-KR" dirty="0">
                <a:solidFill>
                  <a:srgbClr val="FF0000"/>
                </a:solidFill>
              </a:rPr>
              <a:t>Recommendation</a:t>
            </a:r>
            <a:r>
              <a:rPr lang="en-CA" altLang="ko-KR" dirty="0"/>
              <a:t>: Apply the same logic to VVC (both ATMVP and affine) sub-blocks (on 8x8 grid) as to PU in HEVC </a:t>
            </a:r>
            <a:r>
              <a:rPr lang="en-CA" altLang="ko-KR" dirty="0" err="1"/>
              <a:t>deblocking</a:t>
            </a:r>
            <a:r>
              <a:rPr lang="en-CA" altLang="ko-KR" dirty="0"/>
              <a:t>. This means check the </a:t>
            </a:r>
            <a:r>
              <a:rPr lang="en-CA" altLang="ko-KR" dirty="0" err="1"/>
              <a:t>deblocking</a:t>
            </a:r>
            <a:r>
              <a:rPr lang="en-CA" altLang="ko-KR" dirty="0"/>
              <a:t> motion conditions for ATMVP and affine motion sub-block boundaries as if they were PUs in HEVC</a:t>
            </a:r>
            <a:r>
              <a:rPr lang="en-CA" altLang="ko-KR" dirty="0" smtClean="0"/>
              <a:t>.</a:t>
            </a:r>
          </a:p>
          <a:p>
            <a:pPr lvl="1"/>
            <a:endParaRPr lang="en-CA" altLang="ko-KR" dirty="0"/>
          </a:p>
          <a:p>
            <a:r>
              <a:rPr lang="en-US" altLang="ko-KR" dirty="0" smtClean="0"/>
              <a:t>Current VTM-3.0,</a:t>
            </a:r>
          </a:p>
          <a:p>
            <a:pPr lvl="1"/>
            <a:r>
              <a:rPr lang="en-US" altLang="ko-KR" dirty="0" smtClean="0"/>
              <a:t>Only when CU block is aligned at 8x8 sample grid then its sub-block boundaries could be filtering.</a:t>
            </a:r>
          </a:p>
          <a:p>
            <a:pPr lvl="1"/>
            <a:r>
              <a:rPr lang="en-US" altLang="ko-KR" dirty="0" smtClean="0"/>
              <a:t>This mean some sub-block boundaries at 8x8 sample do not be filtered.</a:t>
            </a:r>
          </a:p>
          <a:p>
            <a:pPr lvl="1"/>
            <a:endParaRPr lang="ko-KR" altLang="ko-KR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3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497225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Simple example case</a:t>
            </a: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4</a:t>
            </a:fld>
            <a:endParaRPr lang="ko-KR" altLang="en-US" dirty="0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90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1025" name="그림 2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7259" y="1276710"/>
            <a:ext cx="7129959" cy="39077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49176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Conclusion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80737" y="631824"/>
            <a:ext cx="9344528" cy="5844843"/>
          </a:xfrm>
        </p:spPr>
        <p:txBody>
          <a:bodyPr>
            <a:normAutofit/>
          </a:bodyPr>
          <a:lstStyle/>
          <a:p>
            <a:r>
              <a:rPr lang="en-US" altLang="ko-KR" dirty="0" smtClean="0"/>
              <a:t>It is suggested that follow understand and manner which had consensus at last JVET meeting.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5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694084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3980</TotalTime>
  <Words>172</Words>
  <Application>Microsoft Office PowerPoint</Application>
  <PresentationFormat>A4 용지(210x297mm)</PresentationFormat>
  <Paragraphs>25</Paragraphs>
  <Slides>5</Slides>
  <Notes>4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5</vt:i4>
      </vt:variant>
    </vt:vector>
  </HeadingPairs>
  <TitlesOfParts>
    <vt:vector size="12" baseType="lpstr">
      <vt:lpstr>돋움</vt:lpstr>
      <vt:lpstr>맑은 고딕</vt:lpstr>
      <vt:lpstr>Arial</vt:lpstr>
      <vt:lpstr>Calibri</vt:lpstr>
      <vt:lpstr>Calibri Light</vt:lpstr>
      <vt:lpstr>Times New Roman</vt:lpstr>
      <vt:lpstr>Office 테마</vt:lpstr>
      <vt:lpstr>CE11-related: subblock boundary filter at 8x8 Grid  (JVET-M0339)</vt:lpstr>
      <vt:lpstr>Summary</vt:lpstr>
      <vt:lpstr>Issue</vt:lpstr>
      <vt:lpstr>Simple example case</vt:lpstr>
      <vt:lpstr>Conclusion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Simplification of</dc:title>
  <dc:creator>유선미/주임연구원/차세대표준(연)ABM팀(sunmi.yoo@lge.com)</dc:creator>
  <cp:lastModifiedBy>장형문/주임연구원/차세대표준(연)ABM팀(hm.jang@lge.com)</cp:lastModifiedBy>
  <cp:revision>106</cp:revision>
  <dcterms:created xsi:type="dcterms:W3CDTF">2016-10-06T06:23:02Z</dcterms:created>
  <dcterms:modified xsi:type="dcterms:W3CDTF">2019-01-12T10:37:22Z</dcterms:modified>
</cp:coreProperties>
</file>