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9" r:id="rId2"/>
    <p:sldId id="276" r:id="rId3"/>
    <p:sldId id="269" r:id="rId4"/>
    <p:sldId id="277" r:id="rId5"/>
    <p:sldId id="278" r:id="rId6"/>
    <p:sldId id="275" r:id="rId7"/>
    <p:sldId id="261" r:id="rId8"/>
  </p:sldIdLst>
  <p:sldSz cx="12192000" cy="6858000"/>
  <p:notesSz cx="6858000" cy="9144000"/>
  <p:embeddedFontLst>
    <p:embeddedFont>
      <p:font typeface="DengXian" panose="02010600030101010101" pitchFamily="2" charset="-122"/>
      <p:regular r:id="rId11"/>
    </p:embeddedFont>
    <p:embeddedFont>
      <p:font typeface="Ericsson Technical Icons" panose="00000500000000000000" pitchFamily="2" charset="0"/>
      <p:regular r:id="rId12"/>
    </p:embeddedFont>
    <p:embeddedFont>
      <p:font typeface="Malgun Gothic" panose="020B0503020000020004" pitchFamily="34" charset="-127"/>
      <p:regular r:id="rId13"/>
      <p:bold r:id="rId14"/>
    </p:embeddedFont>
    <p:embeddedFont>
      <p:font typeface="Ericsson Hilda Light" panose="00000400000000000000" pitchFamily="2" charset="0"/>
      <p:regular r:id="rId15"/>
    </p:embeddedFont>
    <p:embeddedFont>
      <p:font typeface="Ericsson Hilda" panose="00000500000000000000" pitchFamily="2" charset="0"/>
      <p:regular r:id="rId16"/>
      <p:bold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7" autoAdjust="0"/>
    <p:restoredTop sz="93284" autoAdjust="0"/>
  </p:normalViewPr>
  <p:slideViewPr>
    <p:cSldViewPr snapToGrid="0" snapToObjects="1" showGuides="1">
      <p:cViewPr varScale="1">
        <p:scale>
          <a:sx n="88" d="100"/>
          <a:sy n="88" d="100"/>
        </p:scale>
        <p:origin x="4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JVET-M0118</a:t>
            </a:r>
            <a:br>
              <a:rPr lang="en-US" dirty="0"/>
            </a:br>
            <a:r>
              <a:rPr lang="en-US" dirty="0"/>
              <a:t>CE10-related: A fix for </a:t>
            </a:r>
            <a:r>
              <a:rPr lang="en-US" dirty="0" err="1"/>
              <a:t>merge_triangle_flag</a:t>
            </a:r>
            <a:r>
              <a:rPr lang="en-US" dirty="0"/>
              <a:t> signaling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Ruoyang Yu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645920"/>
            <a:ext cx="10876552" cy="4591367"/>
          </a:xfrm>
        </p:spPr>
        <p:txBody>
          <a:bodyPr/>
          <a:lstStyle/>
          <a:p>
            <a:r>
              <a:rPr lang="en-US" dirty="0"/>
              <a:t>In the last JVET (Macao) meeting, three tools related to merge were adopted:</a:t>
            </a:r>
          </a:p>
          <a:p>
            <a:endParaRPr lang="en-US" dirty="0"/>
          </a:p>
          <a:p>
            <a:pPr lvl="1"/>
            <a:r>
              <a:rPr lang="en-US" dirty="0"/>
              <a:t>MMVD (merge with motion vector difference)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Combined intra inter prediction (CIIP), also called multi-hypothesis intra inter prediction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Triangle prediction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The three tools are independent from each other.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9927318" cy="1021624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386231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645920"/>
            <a:ext cx="10876552" cy="4591367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 err="1"/>
              <a:t>merge_triangle_flag</a:t>
            </a:r>
            <a:r>
              <a:rPr lang="en-US" dirty="0"/>
              <a:t> indicates the usage of triangle prediction for a CU.</a:t>
            </a:r>
          </a:p>
          <a:p>
            <a:endParaRPr lang="en-US" dirty="0"/>
          </a:p>
          <a:p>
            <a:r>
              <a:rPr lang="en-US" dirty="0"/>
              <a:t>When a CU uses MMVD or CIIP, the </a:t>
            </a:r>
            <a:r>
              <a:rPr lang="en-US" b="1" dirty="0" err="1"/>
              <a:t>merge_triangle_flag</a:t>
            </a:r>
            <a:r>
              <a:rPr lang="en-US" dirty="0"/>
              <a:t> would always have a value of 0. But in VTM-3.0, the flag is still signaled in those cases.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Redundant bits are spent.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9927318" cy="1021624"/>
          </a:xfrm>
        </p:spPr>
        <p:txBody>
          <a:bodyPr/>
          <a:lstStyle/>
          <a:p>
            <a:r>
              <a:rPr lang="en-US" dirty="0" err="1"/>
              <a:t>merge_triangle_flag</a:t>
            </a:r>
            <a:r>
              <a:rPr lang="en-US" dirty="0"/>
              <a:t> signaling in VTM-3.0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81051"/>
            <a:ext cx="10876552" cy="4356236"/>
          </a:xfrm>
        </p:spPr>
        <p:txBody>
          <a:bodyPr/>
          <a:lstStyle/>
          <a:p>
            <a:r>
              <a:rPr lang="en-US" dirty="0"/>
              <a:t>It is proposed to avoid signaling the </a:t>
            </a:r>
            <a:r>
              <a:rPr lang="en-US" b="1" dirty="0" err="1"/>
              <a:t>merge_triangle_flag</a:t>
            </a:r>
            <a:r>
              <a:rPr lang="en-US" b="1" dirty="0"/>
              <a:t> </a:t>
            </a:r>
            <a:r>
              <a:rPr lang="en-US" dirty="0"/>
              <a:t>when a CU uses MMVD or CIIP.</a:t>
            </a:r>
          </a:p>
          <a:p>
            <a:endParaRPr lang="en-US" dirty="0"/>
          </a:p>
          <a:p>
            <a:r>
              <a:rPr lang="en-US" dirty="0"/>
              <a:t>The proposed syntax (modification on top of the VVC Draft 3 version 9):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It is noted that in the draft, the </a:t>
            </a:r>
            <a:r>
              <a:rPr lang="en-US" b="1" dirty="0" err="1"/>
              <a:t>merge_triangle_flag</a:t>
            </a:r>
            <a:r>
              <a:rPr lang="en-US" dirty="0"/>
              <a:t> is already not signaled when MMVD is enabled for a CU.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632712" cy="1021624"/>
          </a:xfrm>
        </p:spPr>
        <p:txBody>
          <a:bodyPr/>
          <a:lstStyle/>
          <a:p>
            <a:r>
              <a:rPr lang="en-US" dirty="0"/>
              <a:t>Proposed fix for the </a:t>
            </a:r>
            <a:r>
              <a:rPr lang="en-US" dirty="0" err="1"/>
              <a:t>merge_triangle_flag</a:t>
            </a:r>
            <a:r>
              <a:rPr lang="en-US" dirty="0"/>
              <a:t> signaling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DF12B1B-54B3-4658-997C-C62A91226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58612"/>
              </p:ext>
            </p:extLst>
          </p:nvPr>
        </p:nvGraphicFramePr>
        <p:xfrm>
          <a:off x="1473925" y="3239588"/>
          <a:ext cx="8732521" cy="1572100"/>
        </p:xfrm>
        <a:graphic>
          <a:graphicData uri="http://schemas.openxmlformats.org/drawingml/2006/table">
            <a:tbl>
              <a:tblPr/>
              <a:tblGrid>
                <a:gridCol w="7623629">
                  <a:extLst>
                    <a:ext uri="{9D8B030D-6E8A-4147-A177-3AD203B41FA5}">
                      <a16:colId xmlns:a16="http://schemas.microsoft.com/office/drawing/2014/main" val="3534019154"/>
                    </a:ext>
                  </a:extLst>
                </a:gridCol>
                <a:gridCol w="1108892">
                  <a:extLst>
                    <a:ext uri="{9D8B030D-6E8A-4147-A177-3AD203B41FA5}">
                      <a16:colId xmlns:a16="http://schemas.microsoft.com/office/drawing/2014/main" val="1274261211"/>
                    </a:ext>
                  </a:extLst>
                </a:gridCol>
              </a:tblGrid>
              <a:tr h="31442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415218"/>
                  </a:ext>
                </a:extLst>
              </a:tr>
              <a:tr h="62884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sps_triangle_enabled_flag  &amp;&amp;  tile_group_type = = B  &amp;&amp;</a:t>
                      </a:r>
                      <a:b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		cbWidth * cbHeight &gt;= 64  </a:t>
                      </a: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  </a:t>
                      </a: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ciip_flag</a:t>
                      </a: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= = 0</a:t>
                      </a: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392068"/>
                  </a:ext>
                </a:extLst>
              </a:tr>
              <a:tr h="31442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merge_triangle_flag</a:t>
                      </a: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733393"/>
                  </a:ext>
                </a:extLst>
              </a:tr>
              <a:tr h="31442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5687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072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576251"/>
            <a:ext cx="10876552" cy="4661036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encoding time and decoding time are not reliable.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9927318" cy="1021624"/>
          </a:xfrm>
        </p:spPr>
        <p:txBody>
          <a:bodyPr/>
          <a:lstStyle/>
          <a:p>
            <a:r>
              <a:rPr lang="en-US" dirty="0"/>
              <a:t>BD-rate results for the proposed fix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864B40-2571-40E0-8FDB-AA867CAD4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768" y="1393371"/>
            <a:ext cx="5404411" cy="45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563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20091"/>
            <a:ext cx="10876552" cy="4417196"/>
          </a:xfrm>
        </p:spPr>
        <p:txBody>
          <a:bodyPr/>
          <a:lstStyle/>
          <a:p>
            <a:r>
              <a:rPr lang="en-US" dirty="0"/>
              <a:t>A fix for the </a:t>
            </a:r>
            <a:r>
              <a:rPr lang="en-US" b="1" dirty="0" err="1"/>
              <a:t>merge_triangle_flag</a:t>
            </a:r>
            <a:r>
              <a:rPr lang="en-US" b="1" dirty="0"/>
              <a:t> </a:t>
            </a:r>
            <a:r>
              <a:rPr lang="en-US" dirty="0"/>
              <a:t>signaling is presented.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It is proposed to adopt the fix to the next VVC draft and VTM.</a:t>
            </a:r>
          </a:p>
          <a:p>
            <a:endParaRPr lang="en-US" dirty="0"/>
          </a:p>
          <a:p>
            <a:r>
              <a:rPr lang="en-US" dirty="0"/>
              <a:t>Thanks to MediaTek for cross-checking.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519502" cy="108108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354639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 - WIP.potx" id="{56BE051D-EBDD-4BF1-9C2A-BB639C0CB390}" vid="{D57F5D35-91CA-47FC-A086-1CC56DBC92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PPT_Template_Final</Template>
  <TotalTime>154</TotalTime>
  <Words>255</Words>
  <Application>Microsoft Office PowerPoint</Application>
  <PresentationFormat>Widescreen</PresentationFormat>
  <Paragraphs>71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DengXian</vt:lpstr>
      <vt:lpstr>Times New Roman</vt:lpstr>
      <vt:lpstr>Ericsson Technical Icons</vt:lpstr>
      <vt:lpstr>Malgun Gothic</vt:lpstr>
      <vt:lpstr>Ericsson Hilda Light</vt:lpstr>
      <vt:lpstr>Ericsson Hilda</vt:lpstr>
      <vt:lpstr>PresentationTemplate2017</vt:lpstr>
      <vt:lpstr>JVET-M0118 CE10-related: A fix for merge_triangle_flag signaling</vt:lpstr>
      <vt:lpstr>Background</vt:lpstr>
      <vt:lpstr>merge_triangle_flag signaling in VTM-3.0</vt:lpstr>
      <vt:lpstr>Proposed fix for the merge_triangle_flag signaling</vt:lpstr>
      <vt:lpstr>BD-rate results for the proposed fix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start </dc:title>
  <dc:creator>Ruoyang Yu</dc:creator>
  <cp:keywords/>
  <dc:description/>
  <cp:lastModifiedBy>Ruoyang Yu</cp:lastModifiedBy>
  <cp:revision>83</cp:revision>
  <dcterms:created xsi:type="dcterms:W3CDTF">2019-01-07T10:47:13Z</dcterms:created>
  <dcterms:modified xsi:type="dcterms:W3CDTF">2019-01-09T21:26:58Z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</Properties>
</file>