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4"/>
  </p:sldMasterIdLst>
  <p:notesMasterIdLst>
    <p:notesMasterId r:id="rId13"/>
  </p:notesMasterIdLst>
  <p:handoutMasterIdLst>
    <p:handoutMasterId r:id="rId14"/>
  </p:handoutMasterIdLst>
  <p:sldIdLst>
    <p:sldId id="259" r:id="rId5"/>
    <p:sldId id="279" r:id="rId6"/>
    <p:sldId id="280" r:id="rId7"/>
    <p:sldId id="281" r:id="rId8"/>
    <p:sldId id="282" r:id="rId9"/>
    <p:sldId id="283" r:id="rId10"/>
    <p:sldId id="284" r:id="rId11"/>
    <p:sldId id="290" r:id="rId12"/>
  </p:sldIdLst>
  <p:sldSz cx="12192000" cy="6858000"/>
  <p:notesSz cx="6858000" cy="9144000"/>
  <p:embeddedFontLst>
    <p:embeddedFont>
      <p:font typeface="Ericsson Hilda Light" panose="020B0604020202020204" charset="0"/>
      <p:regular r:id="rId15"/>
    </p:embeddedFont>
    <p:embeddedFont>
      <p:font typeface="Cambria Math" panose="02040503050406030204" pitchFamily="18" charset="0"/>
      <p:regular r:id="rId16"/>
    </p:embeddedFont>
    <p:embeddedFont>
      <p:font typeface="Ericsson Hilda" panose="020B0604020202020204" charset="0"/>
      <p:regular r:id="rId17"/>
      <p:bold r:id="rId18"/>
    </p:embeddedFont>
    <p:embeddedFont>
      <p:font typeface="Ericsson Technical Icons" panose="020B0604020202020204" charset="0"/>
      <p:regular r:id="rId1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42424"/>
    <a:srgbClr val="76767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091DB6D-FF7B-4373-B517-33D12FF82579}" v="1712" dt="2018-04-05T15:48:49.490"/>
    <p1510:client id="{276B4482-6DD8-4D44-BBFF-8E2F2F67A7AE}" v="933" dt="2018-04-05T15:48:44.402"/>
    <p1510:client id="{4DBBEBEF-8081-4399-8D47-581FDEEBD50B}" v="731" dt="2018-04-05T14:09:57.071"/>
    <p1510:client id="{81B25865-3520-430B-8899-4F8B0C6DA547}" v="11" dt="2018-04-05T13:07:31.837"/>
    <p1510:client id="{DF2C935F-9908-4E7A-893B-6716FC1B90FF}" v="14" dt="2018-04-05T15:47:53.82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p:scale>
          <a:sx n="70" d="100"/>
          <a:sy n="70" d="100"/>
        </p:scale>
        <p:origin x="-498" y="-16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font" Target="fonts/font4.fntdata"/><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font" Target="fonts/font3.fntdata"/><Relationship Id="rId2" Type="http://schemas.openxmlformats.org/officeDocument/2006/relationships/customXml" Target="../customXml/item2.xml"/><Relationship Id="rId16" Type="http://schemas.openxmlformats.org/officeDocument/2006/relationships/font" Target="fonts/font2.fntdata"/><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font" Target="fonts/font1.fntdata"/><Relationship Id="rId23" Type="http://schemas.openxmlformats.org/officeDocument/2006/relationships/tableStyles" Target="tableStyles.xml"/><Relationship Id="rId95"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font" Target="fonts/font5.fntdata"/><Relationship Id="rId9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han Östrand" userId="S::johan.ostrand@ericsson.com::b728f359-94a2-4b96-87ce-b9b63f2b4440" providerId="AD" clId="Web-{276B4482-6DD8-4D44-BBFF-8E2F2F67A7AE}"/>
    <pc:docChg chg="addSld delSld modSld">
      <pc:chgData name="Johan Östrand" userId="S::johan.ostrand@ericsson.com::b728f359-94a2-4b96-87ce-b9b63f2b4440" providerId="AD" clId="Web-{276B4482-6DD8-4D44-BBFF-8E2F2F67A7AE}" dt="2018-04-05T15:48:44.402" v="1278"/>
      <pc:docMkLst>
        <pc:docMk/>
      </pc:docMkLst>
      <pc:sldChg chg="modSp">
        <pc:chgData name="Johan Östrand" userId="S::johan.ostrand@ericsson.com::b728f359-94a2-4b96-87ce-b9b63f2b4440" providerId="AD" clId="Web-{276B4482-6DD8-4D44-BBFF-8E2F2F67A7AE}" dt="2018-04-05T10:52:15.807" v="74"/>
        <pc:sldMkLst>
          <pc:docMk/>
          <pc:sldMk cId="4241466105" sldId="273"/>
        </pc:sldMkLst>
        <pc:spChg chg="mod">
          <ac:chgData name="Johan Östrand" userId="S::johan.ostrand@ericsson.com::b728f359-94a2-4b96-87ce-b9b63f2b4440" providerId="AD" clId="Web-{276B4482-6DD8-4D44-BBFF-8E2F2F67A7AE}" dt="2018-04-05T10:52:15.807" v="74"/>
          <ac:spMkLst>
            <pc:docMk/>
            <pc:sldMk cId="4241466105" sldId="273"/>
            <ac:spMk id="2" creationId="{26F685DB-CCC8-4662-970B-BD814B6E1773}"/>
          </ac:spMkLst>
        </pc:spChg>
      </pc:sldChg>
      <pc:sldChg chg="modSp new">
        <pc:chgData name="Johan Östrand" userId="S::johan.ostrand@ericsson.com::b728f359-94a2-4b96-87ce-b9b63f2b4440" providerId="AD" clId="Web-{276B4482-6DD8-4D44-BBFF-8E2F2F67A7AE}" dt="2018-04-05T12:41:13.020" v="216"/>
        <pc:sldMkLst>
          <pc:docMk/>
          <pc:sldMk cId="3652340192" sldId="284"/>
        </pc:sldMkLst>
        <pc:spChg chg="mod">
          <ac:chgData name="Johan Östrand" userId="S::johan.ostrand@ericsson.com::b728f359-94a2-4b96-87ce-b9b63f2b4440" providerId="AD" clId="Web-{276B4482-6DD8-4D44-BBFF-8E2F2F67A7AE}" dt="2018-04-05T12:41:13.020" v="216"/>
          <ac:spMkLst>
            <pc:docMk/>
            <pc:sldMk cId="3652340192" sldId="284"/>
            <ac:spMk id="2" creationId="{69A01054-685E-4845-8717-17813AFF2BF9}"/>
          </ac:spMkLst>
        </pc:spChg>
        <pc:spChg chg="mod">
          <ac:chgData name="Johan Östrand" userId="S::johan.ostrand@ericsson.com::b728f359-94a2-4b96-87ce-b9b63f2b4440" providerId="AD" clId="Web-{276B4482-6DD8-4D44-BBFF-8E2F2F67A7AE}" dt="2018-04-05T10:41:31.947" v="6"/>
          <ac:spMkLst>
            <pc:docMk/>
            <pc:sldMk cId="3652340192" sldId="284"/>
            <ac:spMk id="3" creationId="{D5459030-701B-43AC-B6A8-DD3A4D123D5C}"/>
          </ac:spMkLst>
        </pc:spChg>
      </pc:sldChg>
      <pc:sldChg chg="addSp delSp modSp new del mod modClrScheme chgLayout">
        <pc:chgData name="Johan Östrand" userId="S::johan.ostrand@ericsson.com::b728f359-94a2-4b96-87ce-b9b63f2b4440" providerId="AD" clId="Web-{276B4482-6DD8-4D44-BBFF-8E2F2F67A7AE}" dt="2018-04-05T12:01:15.607" v="84"/>
        <pc:sldMkLst>
          <pc:docMk/>
          <pc:sldMk cId="711200729" sldId="285"/>
        </pc:sldMkLst>
        <pc:spChg chg="del">
          <ac:chgData name="Johan Östrand" userId="S::johan.ostrand@ericsson.com::b728f359-94a2-4b96-87ce-b9b63f2b4440" providerId="AD" clId="Web-{276B4482-6DD8-4D44-BBFF-8E2F2F67A7AE}" dt="2018-04-05T10:42:44.902" v="26"/>
          <ac:spMkLst>
            <pc:docMk/>
            <pc:sldMk cId="711200729" sldId="285"/>
            <ac:spMk id="2" creationId="{942862AE-57E2-42D1-A5D8-588BDB9FCB9B}"/>
          </ac:spMkLst>
        </pc:spChg>
        <pc:spChg chg="mod ord">
          <ac:chgData name="Johan Östrand" userId="S::johan.ostrand@ericsson.com::b728f359-94a2-4b96-87ce-b9b63f2b4440" providerId="AD" clId="Web-{276B4482-6DD8-4D44-BBFF-8E2F2F67A7AE}" dt="2018-04-05T10:47:55.535" v="59"/>
          <ac:spMkLst>
            <pc:docMk/>
            <pc:sldMk cId="711200729" sldId="285"/>
            <ac:spMk id="3" creationId="{EA347543-C4B3-4F1E-82C1-D11F93CDEC71}"/>
          </ac:spMkLst>
        </pc:spChg>
        <pc:picChg chg="add mod ord">
          <ac:chgData name="Johan Östrand" userId="S::johan.ostrand@ericsson.com::b728f359-94a2-4b96-87ce-b9b63f2b4440" providerId="AD" clId="Web-{276B4482-6DD8-4D44-BBFF-8E2F2F67A7AE}" dt="2018-04-05T10:47:55.535" v="59"/>
          <ac:picMkLst>
            <pc:docMk/>
            <pc:sldMk cId="711200729" sldId="285"/>
            <ac:picMk id="4" creationId="{4C9B6B18-FA1A-47E1-8149-B0C6D1B9922F}"/>
          </ac:picMkLst>
        </pc:picChg>
      </pc:sldChg>
      <pc:sldChg chg="addSp delSp modSp new del mod modClrScheme chgLayout">
        <pc:chgData name="Johan Östrand" userId="S::johan.ostrand@ericsson.com::b728f359-94a2-4b96-87ce-b9b63f2b4440" providerId="AD" clId="Web-{276B4482-6DD8-4D44-BBFF-8E2F2F67A7AE}" dt="2018-04-05T12:01:19.810" v="85"/>
        <pc:sldMkLst>
          <pc:docMk/>
          <pc:sldMk cId="2274266986" sldId="286"/>
        </pc:sldMkLst>
        <pc:spChg chg="del mod ord">
          <ac:chgData name="Johan Östrand" userId="S::johan.ostrand@ericsson.com::b728f359-94a2-4b96-87ce-b9b63f2b4440" providerId="AD" clId="Web-{276B4482-6DD8-4D44-BBFF-8E2F2F67A7AE}" dt="2018-04-05T10:43:58.560" v="35"/>
          <ac:spMkLst>
            <pc:docMk/>
            <pc:sldMk cId="2274266986" sldId="286"/>
            <ac:spMk id="2" creationId="{B51A7452-FAC9-4A2F-9CA4-1DC04BF4CBEB}"/>
          </ac:spMkLst>
        </pc:spChg>
        <pc:spChg chg="mod ord">
          <ac:chgData name="Johan Östrand" userId="S::johan.ostrand@ericsson.com::b728f359-94a2-4b96-87ce-b9b63f2b4440" providerId="AD" clId="Web-{276B4482-6DD8-4D44-BBFF-8E2F2F67A7AE}" dt="2018-04-05T10:44:37.311" v="37"/>
          <ac:spMkLst>
            <pc:docMk/>
            <pc:sldMk cId="2274266986" sldId="286"/>
            <ac:spMk id="3" creationId="{2FEEE037-AFAD-4527-AD72-9F564BBAE7C1}"/>
          </ac:spMkLst>
        </pc:spChg>
        <pc:spChg chg="add del mod ord">
          <ac:chgData name="Johan Östrand" userId="S::johan.ostrand@ericsson.com::b728f359-94a2-4b96-87ce-b9b63f2b4440" providerId="AD" clId="Web-{276B4482-6DD8-4D44-BBFF-8E2F2F67A7AE}" dt="2018-04-05T10:44:46.796" v="38"/>
          <ac:spMkLst>
            <pc:docMk/>
            <pc:sldMk cId="2274266986" sldId="286"/>
            <ac:spMk id="5" creationId="{B78D38F0-F017-4F77-8EE8-D0765E9FBB3F}"/>
          </ac:spMkLst>
        </pc:spChg>
        <pc:picChg chg="add mod ord">
          <ac:chgData name="Johan Östrand" userId="S::johan.ostrand@ericsson.com::b728f359-94a2-4b96-87ce-b9b63f2b4440" providerId="AD" clId="Web-{276B4482-6DD8-4D44-BBFF-8E2F2F67A7AE}" dt="2018-04-05T10:44:37.311" v="37"/>
          <ac:picMkLst>
            <pc:docMk/>
            <pc:sldMk cId="2274266986" sldId="286"/>
            <ac:picMk id="6" creationId="{947A4ECC-E425-4C14-8327-92B750F070FF}"/>
          </ac:picMkLst>
        </pc:picChg>
        <pc:picChg chg="add mod ord">
          <ac:chgData name="Johan Östrand" userId="S::johan.ostrand@ericsson.com::b728f359-94a2-4b96-87ce-b9b63f2b4440" providerId="AD" clId="Web-{276B4482-6DD8-4D44-BBFF-8E2F2F67A7AE}" dt="2018-04-05T10:44:46.796" v="38"/>
          <ac:picMkLst>
            <pc:docMk/>
            <pc:sldMk cId="2274266986" sldId="286"/>
            <ac:picMk id="8" creationId="{9DF55206-9D8F-4250-A7AE-C4C9EA7D76A0}"/>
          </ac:picMkLst>
        </pc:picChg>
      </pc:sldChg>
      <pc:sldChg chg="addSp delSp modSp new del mod modClrScheme chgLayout">
        <pc:chgData name="Johan Östrand" userId="S::johan.ostrand@ericsson.com::b728f359-94a2-4b96-87ce-b9b63f2b4440" providerId="AD" clId="Web-{276B4482-6DD8-4D44-BBFF-8E2F2F67A7AE}" dt="2018-04-05T12:01:21.670" v="86"/>
        <pc:sldMkLst>
          <pc:docMk/>
          <pc:sldMk cId="1288577307" sldId="287"/>
        </pc:sldMkLst>
        <pc:spChg chg="del">
          <ac:chgData name="Johan Östrand" userId="S::johan.ostrand@ericsson.com::b728f359-94a2-4b96-87ce-b9b63f2b4440" providerId="AD" clId="Web-{276B4482-6DD8-4D44-BBFF-8E2F2F67A7AE}" dt="2018-04-05T10:46:17.485" v="53"/>
          <ac:spMkLst>
            <pc:docMk/>
            <pc:sldMk cId="1288577307" sldId="287"/>
            <ac:spMk id="2" creationId="{B47E7921-E530-468B-ABC5-7ADA8FA4444B}"/>
          </ac:spMkLst>
        </pc:spChg>
        <pc:spChg chg="del mod ord">
          <ac:chgData name="Johan Östrand" userId="S::johan.ostrand@ericsson.com::b728f359-94a2-4b96-87ce-b9b63f2b4440" providerId="AD" clId="Web-{276B4482-6DD8-4D44-BBFF-8E2F2F67A7AE}" dt="2018-04-05T10:46:40.720" v="55"/>
          <ac:spMkLst>
            <pc:docMk/>
            <pc:sldMk cId="1288577307" sldId="287"/>
            <ac:spMk id="3" creationId="{00292B5F-7A87-4832-A295-02FF32A4FC5E}"/>
          </ac:spMkLst>
        </pc:spChg>
        <pc:spChg chg="mod ord">
          <ac:chgData name="Johan Östrand" userId="S::johan.ostrand@ericsson.com::b728f359-94a2-4b96-87ce-b9b63f2b4440" providerId="AD" clId="Web-{276B4482-6DD8-4D44-BBFF-8E2F2F67A7AE}" dt="2018-04-05T10:46:32.501" v="54"/>
          <ac:spMkLst>
            <pc:docMk/>
            <pc:sldMk cId="1288577307" sldId="287"/>
            <ac:spMk id="4" creationId="{7743B593-34F9-4DB3-BAD5-EE6F76353D0D}"/>
          </ac:spMkLst>
        </pc:spChg>
        <pc:spChg chg="add mod ord">
          <ac:chgData name="Johan Östrand" userId="S::johan.ostrand@ericsson.com::b728f359-94a2-4b96-87ce-b9b63f2b4440" providerId="AD" clId="Web-{276B4482-6DD8-4D44-BBFF-8E2F2F67A7AE}" dt="2018-04-05T10:47:14.221" v="58"/>
          <ac:spMkLst>
            <pc:docMk/>
            <pc:sldMk cId="1288577307" sldId="287"/>
            <ac:spMk id="6" creationId="{243486B4-4FCE-4B74-B99C-5400BEF8C78B}"/>
          </ac:spMkLst>
        </pc:spChg>
        <pc:picChg chg="add mod ord">
          <ac:chgData name="Johan Östrand" userId="S::johan.ostrand@ericsson.com::b728f359-94a2-4b96-87ce-b9b63f2b4440" providerId="AD" clId="Web-{276B4482-6DD8-4D44-BBFF-8E2F2F67A7AE}" dt="2018-04-05T10:46:40.720" v="55"/>
          <ac:picMkLst>
            <pc:docMk/>
            <pc:sldMk cId="1288577307" sldId="287"/>
            <ac:picMk id="7" creationId="{72C4026C-42F0-4FAA-8B63-14CBADA5CEE4}"/>
          </ac:picMkLst>
        </pc:picChg>
      </pc:sldChg>
      <pc:sldChg chg="addSp delSp modSp new mod modClrScheme chgLayout">
        <pc:chgData name="Johan Östrand" userId="S::johan.ostrand@ericsson.com::b728f359-94a2-4b96-87ce-b9b63f2b4440" providerId="AD" clId="Web-{276B4482-6DD8-4D44-BBFF-8E2F2F67A7AE}" dt="2018-04-05T12:58:14.960" v="345"/>
        <pc:sldMkLst>
          <pc:docMk/>
          <pc:sldMk cId="3371939401" sldId="301"/>
        </pc:sldMkLst>
        <pc:spChg chg="del">
          <ac:chgData name="Johan Östrand" userId="S::johan.ostrand@ericsson.com::b728f359-94a2-4b96-87ce-b9b63f2b4440" providerId="AD" clId="Web-{276B4482-6DD8-4D44-BBFF-8E2F2F67A7AE}" dt="2018-04-05T12:41:38.692" v="234"/>
          <ac:spMkLst>
            <pc:docMk/>
            <pc:sldMk cId="3371939401" sldId="301"/>
            <ac:spMk id="2" creationId="{C4AD3DC1-1FBC-4194-A1B5-D18A0A966601}"/>
          </ac:spMkLst>
        </pc:spChg>
        <pc:spChg chg="mod ord">
          <ac:chgData name="Johan Östrand" userId="S::johan.ostrand@ericsson.com::b728f359-94a2-4b96-87ce-b9b63f2b4440" providerId="AD" clId="Web-{276B4482-6DD8-4D44-BBFF-8E2F2F67A7AE}" dt="2018-04-05T12:41:55.239" v="235"/>
          <ac:spMkLst>
            <pc:docMk/>
            <pc:sldMk cId="3371939401" sldId="301"/>
            <ac:spMk id="3" creationId="{588D4C97-637D-4634-A035-F34CEB715B81}"/>
          </ac:spMkLst>
        </pc:spChg>
        <pc:spChg chg="add mod ord">
          <ac:chgData name="Johan Östrand" userId="S::johan.ostrand@ericsson.com::b728f359-94a2-4b96-87ce-b9b63f2b4440" providerId="AD" clId="Web-{276B4482-6DD8-4D44-BBFF-8E2F2F67A7AE}" dt="2018-04-05T12:45:24.836" v="284"/>
          <ac:spMkLst>
            <pc:docMk/>
            <pc:sldMk cId="3371939401" sldId="301"/>
            <ac:spMk id="7" creationId="{D585DB02-3EB4-4389-B7B2-EF7F87640C6A}"/>
          </ac:spMkLst>
        </pc:spChg>
        <pc:spChg chg="add mod">
          <ac:chgData name="Johan Östrand" userId="S::johan.ostrand@ericsson.com::b728f359-94a2-4b96-87ce-b9b63f2b4440" providerId="AD" clId="Web-{276B4482-6DD8-4D44-BBFF-8E2F2F67A7AE}" dt="2018-04-05T12:46:38.649" v="315"/>
          <ac:spMkLst>
            <pc:docMk/>
            <pc:sldMk cId="3371939401" sldId="301"/>
            <ac:spMk id="10" creationId="{CE196F14-DB7E-43CB-848B-B9CC92FD1BF5}"/>
          </ac:spMkLst>
        </pc:spChg>
        <pc:spChg chg="add mod">
          <ac:chgData name="Johan Östrand" userId="S::johan.ostrand@ericsson.com::b728f359-94a2-4b96-87ce-b9b63f2b4440" providerId="AD" clId="Web-{276B4482-6DD8-4D44-BBFF-8E2F2F67A7AE}" dt="2018-04-05T12:58:14.960" v="345"/>
          <ac:spMkLst>
            <pc:docMk/>
            <pc:sldMk cId="3371939401" sldId="301"/>
            <ac:spMk id="13" creationId="{0B512B81-904A-4A9D-B41E-507F306F6DDA}"/>
          </ac:spMkLst>
        </pc:spChg>
        <pc:picChg chg="add mod ord">
          <ac:chgData name="Johan Östrand" userId="S::johan.ostrand@ericsson.com::b728f359-94a2-4b96-87ce-b9b63f2b4440" providerId="AD" clId="Web-{276B4482-6DD8-4D44-BBFF-8E2F2F67A7AE}" dt="2018-04-05T12:46:03.727" v="292"/>
          <ac:picMkLst>
            <pc:docMk/>
            <pc:sldMk cId="3371939401" sldId="301"/>
            <ac:picMk id="4" creationId="{8CDDBD21-6FE9-4670-93A5-7A9E61F7B69D}"/>
          </ac:picMkLst>
        </pc:picChg>
        <pc:picChg chg="add mod">
          <ac:chgData name="Johan Östrand" userId="S::johan.ostrand@ericsson.com::b728f359-94a2-4b96-87ce-b9b63f2b4440" providerId="AD" clId="Web-{276B4482-6DD8-4D44-BBFF-8E2F2F67A7AE}" dt="2018-04-05T12:46:08.867" v="293"/>
          <ac:picMkLst>
            <pc:docMk/>
            <pc:sldMk cId="3371939401" sldId="301"/>
            <ac:picMk id="8" creationId="{BC02C434-391C-4AE7-8982-BA83EA1887F8}"/>
          </ac:picMkLst>
        </pc:picChg>
        <pc:picChg chg="add del mod">
          <ac:chgData name="Johan Östrand" userId="S::johan.ostrand@ericsson.com::b728f359-94a2-4b96-87ce-b9b63f2b4440" providerId="AD" clId="Web-{276B4482-6DD8-4D44-BBFF-8E2F2F67A7AE}" dt="2018-04-05T12:46:43.696" v="317"/>
          <ac:picMkLst>
            <pc:docMk/>
            <pc:sldMk cId="3371939401" sldId="301"/>
            <ac:picMk id="11" creationId="{01072B0A-A3FD-4FB9-BAE5-3DB8F29DDE3C}"/>
          </ac:picMkLst>
        </pc:picChg>
      </pc:sldChg>
      <pc:sldChg chg="addSp delSp modSp new mod modClrScheme chgLayout">
        <pc:chgData name="Johan Östrand" userId="S::johan.ostrand@ericsson.com::b728f359-94a2-4b96-87ce-b9b63f2b4440" providerId="AD" clId="Web-{276B4482-6DD8-4D44-BBFF-8E2F2F67A7AE}" dt="2018-04-05T13:13:16.831" v="471"/>
        <pc:sldMkLst>
          <pc:docMk/>
          <pc:sldMk cId="1268973754" sldId="305"/>
        </pc:sldMkLst>
        <pc:spChg chg="del mod">
          <ac:chgData name="Johan Östrand" userId="S::johan.ostrand@ericsson.com::b728f359-94a2-4b96-87ce-b9b63f2b4440" providerId="AD" clId="Web-{276B4482-6DD8-4D44-BBFF-8E2F2F67A7AE}" dt="2018-04-05T12:18:24.779" v="190"/>
          <ac:spMkLst>
            <pc:docMk/>
            <pc:sldMk cId="1268973754" sldId="305"/>
            <ac:spMk id="2" creationId="{2FC1B94C-C000-43C0-B68A-B93F62568BAE}"/>
          </ac:spMkLst>
        </pc:spChg>
        <pc:spChg chg="mod ord">
          <ac:chgData name="Johan Östrand" userId="S::johan.ostrand@ericsson.com::b728f359-94a2-4b96-87ce-b9b63f2b4440" providerId="AD" clId="Web-{276B4482-6DD8-4D44-BBFF-8E2F2F67A7AE}" dt="2018-04-05T13:13:16.831" v="471"/>
          <ac:spMkLst>
            <pc:docMk/>
            <pc:sldMk cId="1268973754" sldId="305"/>
            <ac:spMk id="3" creationId="{8DB19F40-4EA4-457B-8796-EFBE46B8F344}"/>
          </ac:spMkLst>
        </pc:spChg>
        <pc:spChg chg="add mod ord">
          <ac:chgData name="Johan Östrand" userId="S::johan.ostrand@ericsson.com::b728f359-94a2-4b96-87ce-b9b63f2b4440" providerId="AD" clId="Web-{276B4482-6DD8-4D44-BBFF-8E2F2F67A7AE}" dt="2018-04-05T13:01:03.150" v="370"/>
          <ac:spMkLst>
            <pc:docMk/>
            <pc:sldMk cId="1268973754" sldId="305"/>
            <ac:spMk id="7" creationId="{C219955A-08AB-4D15-8DBF-BCB9D163C66E}"/>
          </ac:spMkLst>
        </pc:spChg>
        <pc:picChg chg="add mod ord modCrop">
          <ac:chgData name="Johan Östrand" userId="S::johan.ostrand@ericsson.com::b728f359-94a2-4b96-87ce-b9b63f2b4440" providerId="AD" clId="Web-{276B4482-6DD8-4D44-BBFF-8E2F2F67A7AE}" dt="2018-04-05T13:02:29.323" v="374"/>
          <ac:picMkLst>
            <pc:docMk/>
            <pc:sldMk cId="1268973754" sldId="305"/>
            <ac:picMk id="4" creationId="{66483A06-16F9-4BBA-942B-0B418EB3D571}"/>
          </ac:picMkLst>
        </pc:picChg>
      </pc:sldChg>
      <pc:sldChg chg="addSp delSp modSp new">
        <pc:chgData name="Johan Östrand" userId="S::johan.ostrand@ericsson.com::b728f359-94a2-4b96-87ce-b9b63f2b4440" providerId="AD" clId="Web-{276B4482-6DD8-4D44-BBFF-8E2F2F67A7AE}" dt="2018-04-05T13:12:36.455" v="468"/>
        <pc:sldMkLst>
          <pc:docMk/>
          <pc:sldMk cId="1878688569" sldId="312"/>
        </pc:sldMkLst>
        <pc:spChg chg="mod">
          <ac:chgData name="Johan Östrand" userId="S::johan.ostrand@ericsson.com::b728f359-94a2-4b96-87ce-b9b63f2b4440" providerId="AD" clId="Web-{276B4482-6DD8-4D44-BBFF-8E2F2F67A7AE}" dt="2018-04-05T13:12:36.455" v="468"/>
          <ac:spMkLst>
            <pc:docMk/>
            <pc:sldMk cId="1878688569" sldId="312"/>
            <ac:spMk id="2" creationId="{9C6C2B8A-FD52-49E3-83B6-7112EB075A81}"/>
          </ac:spMkLst>
        </pc:spChg>
        <pc:spChg chg="del">
          <ac:chgData name="Johan Östrand" userId="S::johan.ostrand@ericsson.com::b728f359-94a2-4b96-87ce-b9b63f2b4440" providerId="AD" clId="Web-{276B4482-6DD8-4D44-BBFF-8E2F2F67A7AE}" dt="2018-04-05T13:04:04.326" v="376"/>
          <ac:spMkLst>
            <pc:docMk/>
            <pc:sldMk cId="1878688569" sldId="312"/>
            <ac:spMk id="3" creationId="{D8C9AF77-499E-4171-A5EA-CA52D9CBDA05}"/>
          </ac:spMkLst>
        </pc:spChg>
        <pc:spChg chg="mod">
          <ac:chgData name="Johan Östrand" userId="S::johan.ostrand@ericsson.com::b728f359-94a2-4b96-87ce-b9b63f2b4440" providerId="AD" clId="Web-{276B4482-6DD8-4D44-BBFF-8E2F2F67A7AE}" dt="2018-04-05T13:05:08.231" v="389"/>
          <ac:spMkLst>
            <pc:docMk/>
            <pc:sldMk cId="1878688569" sldId="312"/>
            <ac:spMk id="4" creationId="{824190ED-0A9D-40CC-AD5C-AD5101BCEF90}"/>
          </ac:spMkLst>
        </pc:spChg>
        <pc:picChg chg="add mod ord">
          <ac:chgData name="Johan Östrand" userId="S::johan.ostrand@ericsson.com::b728f359-94a2-4b96-87ce-b9b63f2b4440" providerId="AD" clId="Web-{276B4482-6DD8-4D44-BBFF-8E2F2F67A7AE}" dt="2018-04-05T13:04:04.326" v="376"/>
          <ac:picMkLst>
            <pc:docMk/>
            <pc:sldMk cId="1878688569" sldId="312"/>
            <ac:picMk id="5" creationId="{531AEE5C-7287-4532-8FE9-1F98DA25BB1A}"/>
          </ac:picMkLst>
        </pc:picChg>
      </pc:sldChg>
      <pc:sldChg chg="addSp delSp modSp new mod modClrScheme chgLayout">
        <pc:chgData name="Johan Östrand" userId="S::johan.ostrand@ericsson.com::b728f359-94a2-4b96-87ce-b9b63f2b4440" providerId="AD" clId="Web-{276B4482-6DD8-4D44-BBFF-8E2F2F67A7AE}" dt="2018-04-05T13:45:53.157" v="627"/>
        <pc:sldMkLst>
          <pc:docMk/>
          <pc:sldMk cId="3734870941" sldId="313"/>
        </pc:sldMkLst>
        <pc:spChg chg="del">
          <ac:chgData name="Johan Östrand" userId="S::johan.ostrand@ericsson.com::b728f359-94a2-4b96-87ce-b9b63f2b4440" providerId="AD" clId="Web-{276B4482-6DD8-4D44-BBFF-8E2F2F67A7AE}" dt="2018-04-05T13:40:50.200" v="581"/>
          <ac:spMkLst>
            <pc:docMk/>
            <pc:sldMk cId="3734870941" sldId="313"/>
            <ac:spMk id="2" creationId="{089473F6-7A11-49AA-8DB5-403BC591C080}"/>
          </ac:spMkLst>
        </pc:spChg>
        <pc:spChg chg="mod ord">
          <ac:chgData name="Johan Östrand" userId="S::johan.ostrand@ericsson.com::b728f359-94a2-4b96-87ce-b9b63f2b4440" providerId="AD" clId="Web-{276B4482-6DD8-4D44-BBFF-8E2F2F67A7AE}" dt="2018-04-05T13:45:38.547" v="625"/>
          <ac:spMkLst>
            <pc:docMk/>
            <pc:sldMk cId="3734870941" sldId="313"/>
            <ac:spMk id="3" creationId="{D74746B9-B197-48DC-A7C1-B56A9A189149}"/>
          </ac:spMkLst>
        </pc:spChg>
        <pc:spChg chg="mod ord">
          <ac:chgData name="Johan Östrand" userId="S::johan.ostrand@ericsson.com::b728f359-94a2-4b96-87ce-b9b63f2b4440" providerId="AD" clId="Web-{276B4482-6DD8-4D44-BBFF-8E2F2F67A7AE}" dt="2018-04-05T13:41:29.950" v="601"/>
          <ac:spMkLst>
            <pc:docMk/>
            <pc:sldMk cId="3734870941" sldId="313"/>
            <ac:spMk id="4" creationId="{19165FC6-0227-4290-BFE8-E318DDA16CA9}"/>
          </ac:spMkLst>
        </pc:spChg>
        <pc:picChg chg="add mod">
          <ac:chgData name="Johan Östrand" userId="S::johan.ostrand@ericsson.com::b728f359-94a2-4b96-87ce-b9b63f2b4440" providerId="AD" clId="Web-{276B4482-6DD8-4D44-BBFF-8E2F2F67A7AE}" dt="2018-04-05T13:45:53.157" v="627"/>
          <ac:picMkLst>
            <pc:docMk/>
            <pc:sldMk cId="3734870941" sldId="313"/>
            <ac:picMk id="5" creationId="{9F67D86F-DFB6-487F-BD08-682044E6AE5E}"/>
          </ac:picMkLst>
        </pc:picChg>
      </pc:sldChg>
      <pc:sldChg chg="addSp modSp new">
        <pc:chgData name="Johan Östrand" userId="S::johan.ostrand@ericsson.com::b728f359-94a2-4b96-87ce-b9b63f2b4440" providerId="AD" clId="Web-{276B4482-6DD8-4D44-BBFF-8E2F2F67A7AE}" dt="2018-04-05T14:39:35.130" v="782"/>
        <pc:sldMkLst>
          <pc:docMk/>
          <pc:sldMk cId="2779939398" sldId="315"/>
        </pc:sldMkLst>
        <pc:spChg chg="mod">
          <ac:chgData name="Johan Östrand" userId="S::johan.ostrand@ericsson.com::b728f359-94a2-4b96-87ce-b9b63f2b4440" providerId="AD" clId="Web-{276B4482-6DD8-4D44-BBFF-8E2F2F67A7AE}" dt="2018-04-05T14:21:08.298" v="704"/>
          <ac:spMkLst>
            <pc:docMk/>
            <pc:sldMk cId="2779939398" sldId="315"/>
            <ac:spMk id="2" creationId="{511B7355-1289-4745-86CB-F2BD84B0495F}"/>
          </ac:spMkLst>
        </pc:spChg>
        <pc:spChg chg="mod">
          <ac:chgData name="Johan Östrand" userId="S::johan.ostrand@ericsson.com::b728f359-94a2-4b96-87ce-b9b63f2b4440" providerId="AD" clId="Web-{276B4482-6DD8-4D44-BBFF-8E2F2F67A7AE}" dt="2018-04-05T14:19:01.937" v="695"/>
          <ac:spMkLst>
            <pc:docMk/>
            <pc:sldMk cId="2779939398" sldId="315"/>
            <ac:spMk id="3" creationId="{B593117B-0F71-45EE-BEFD-E61DB3AB59AA}"/>
          </ac:spMkLst>
        </pc:spChg>
        <pc:picChg chg="add mod">
          <ac:chgData name="Johan Östrand" userId="S::johan.ostrand@ericsson.com::b728f359-94a2-4b96-87ce-b9b63f2b4440" providerId="AD" clId="Web-{276B4482-6DD8-4D44-BBFF-8E2F2F67A7AE}" dt="2018-04-05T14:39:35.130" v="782"/>
          <ac:picMkLst>
            <pc:docMk/>
            <pc:sldMk cId="2779939398" sldId="315"/>
            <ac:picMk id="4" creationId="{33D4C4A1-59EF-4F19-B794-E8F0C4E40EC9}"/>
          </ac:picMkLst>
        </pc:picChg>
      </pc:sldChg>
      <pc:sldChg chg="addSp delSp modSp new">
        <pc:chgData name="Johan Östrand" userId="S::johan.ostrand@ericsson.com::b728f359-94a2-4b96-87ce-b9b63f2b4440" providerId="AD" clId="Web-{276B4482-6DD8-4D44-BBFF-8E2F2F67A7AE}" dt="2018-04-05T13:54:11.601" v="655"/>
        <pc:sldMkLst>
          <pc:docMk/>
          <pc:sldMk cId="3571090739" sldId="316"/>
        </pc:sldMkLst>
        <pc:spChg chg="mod">
          <ac:chgData name="Johan Östrand" userId="S::johan.ostrand@ericsson.com::b728f359-94a2-4b96-87ce-b9b63f2b4440" providerId="AD" clId="Web-{276B4482-6DD8-4D44-BBFF-8E2F2F67A7AE}" dt="2018-04-05T13:50:56.786" v="638"/>
          <ac:spMkLst>
            <pc:docMk/>
            <pc:sldMk cId="3571090739" sldId="316"/>
            <ac:spMk id="2" creationId="{5C068A3B-BABB-4997-8DC7-4C168E1496B6}"/>
          </ac:spMkLst>
        </pc:spChg>
        <pc:spChg chg="del mod">
          <ac:chgData name="Johan Östrand" userId="S::johan.ostrand@ericsson.com::b728f359-94a2-4b96-87ce-b9b63f2b4440" providerId="AD" clId="Web-{276B4482-6DD8-4D44-BBFF-8E2F2F67A7AE}" dt="2018-04-05T13:54:02.538" v="653"/>
          <ac:spMkLst>
            <pc:docMk/>
            <pc:sldMk cId="3571090739" sldId="316"/>
            <ac:spMk id="3" creationId="{3E9CF7A2-130D-4C6B-AEFE-44F8BA608A43}"/>
          </ac:spMkLst>
        </pc:spChg>
        <pc:picChg chg="add mod ord">
          <ac:chgData name="Johan Östrand" userId="S::johan.ostrand@ericsson.com::b728f359-94a2-4b96-87ce-b9b63f2b4440" providerId="AD" clId="Web-{276B4482-6DD8-4D44-BBFF-8E2F2F67A7AE}" dt="2018-04-05T13:54:11.601" v="655"/>
          <ac:picMkLst>
            <pc:docMk/>
            <pc:sldMk cId="3571090739" sldId="316"/>
            <ac:picMk id="4" creationId="{9D6B8EA9-CD04-412B-8EBE-D5BE34BB0F2B}"/>
          </ac:picMkLst>
        </pc:picChg>
      </pc:sldChg>
      <pc:sldChg chg="addSp delSp modSp new">
        <pc:chgData name="Johan Östrand" userId="S::johan.ostrand@ericsson.com::b728f359-94a2-4b96-87ce-b9b63f2b4440" providerId="AD" clId="Web-{276B4482-6DD8-4D44-BBFF-8E2F2F67A7AE}" dt="2018-04-05T14:12:39.869" v="676"/>
        <pc:sldMkLst>
          <pc:docMk/>
          <pc:sldMk cId="2907242239" sldId="317"/>
        </pc:sldMkLst>
        <pc:spChg chg="mod">
          <ac:chgData name="Johan Östrand" userId="S::johan.ostrand@ericsson.com::b728f359-94a2-4b96-87ce-b9b63f2b4440" providerId="AD" clId="Web-{276B4482-6DD8-4D44-BBFF-8E2F2F67A7AE}" dt="2018-04-05T14:12:29.009" v="673"/>
          <ac:spMkLst>
            <pc:docMk/>
            <pc:sldMk cId="2907242239" sldId="317"/>
            <ac:spMk id="2" creationId="{58FF2258-CF17-4B17-B52A-CAC31F326FA7}"/>
          </ac:spMkLst>
        </pc:spChg>
        <pc:spChg chg="del mod">
          <ac:chgData name="Johan Östrand" userId="S::johan.ostrand@ericsson.com::b728f359-94a2-4b96-87ce-b9b63f2b4440" providerId="AD" clId="Web-{276B4482-6DD8-4D44-BBFF-8E2F2F67A7AE}" dt="2018-04-05T14:12:12.634" v="661"/>
          <ac:spMkLst>
            <pc:docMk/>
            <pc:sldMk cId="2907242239" sldId="317"/>
            <ac:spMk id="3" creationId="{D2CCECC5-2397-4BF9-AABF-E357DC5B7ACD}"/>
          </ac:spMkLst>
        </pc:spChg>
        <pc:picChg chg="add mod ord">
          <ac:chgData name="Johan Östrand" userId="S::johan.ostrand@ericsson.com::b728f359-94a2-4b96-87ce-b9b63f2b4440" providerId="AD" clId="Web-{276B4482-6DD8-4D44-BBFF-8E2F2F67A7AE}" dt="2018-04-05T14:12:39.869" v="676"/>
          <ac:picMkLst>
            <pc:docMk/>
            <pc:sldMk cId="2907242239" sldId="317"/>
            <ac:picMk id="4" creationId="{D61E19EE-71BE-4562-859E-F19C39E8DD80}"/>
          </ac:picMkLst>
        </pc:picChg>
      </pc:sldChg>
      <pc:sldChg chg="addSp modSp new mod modClrScheme chgLayout">
        <pc:chgData name="Johan Östrand" userId="S::johan.ostrand@ericsson.com::b728f359-94a2-4b96-87ce-b9b63f2b4440" providerId="AD" clId="Web-{276B4482-6DD8-4D44-BBFF-8E2F2F67A7AE}" dt="2018-04-05T14:33:32.405" v="773"/>
        <pc:sldMkLst>
          <pc:docMk/>
          <pc:sldMk cId="87336199" sldId="318"/>
        </pc:sldMkLst>
        <pc:spChg chg="mod ord">
          <ac:chgData name="Johan Östrand" userId="S::johan.ostrand@ericsson.com::b728f359-94a2-4b96-87ce-b9b63f2b4440" providerId="AD" clId="Web-{276B4482-6DD8-4D44-BBFF-8E2F2F67A7AE}" dt="2018-04-05T14:28:20.541" v="721"/>
          <ac:spMkLst>
            <pc:docMk/>
            <pc:sldMk cId="87336199" sldId="318"/>
            <ac:spMk id="2" creationId="{008924A5-76DC-4706-8CEC-6D1F37C6C0A4}"/>
          </ac:spMkLst>
        </pc:spChg>
        <pc:spChg chg="mod ord">
          <ac:chgData name="Johan Östrand" userId="S::johan.ostrand@ericsson.com::b728f359-94a2-4b96-87ce-b9b63f2b4440" providerId="AD" clId="Web-{276B4482-6DD8-4D44-BBFF-8E2F2F67A7AE}" dt="2018-04-05T14:29:29.527" v="723"/>
          <ac:spMkLst>
            <pc:docMk/>
            <pc:sldMk cId="87336199" sldId="318"/>
            <ac:spMk id="3" creationId="{D4FAFC2E-3B6D-45AD-9F04-959EAC5CEC33}"/>
          </ac:spMkLst>
        </pc:spChg>
        <pc:spChg chg="add mod ord">
          <ac:chgData name="Johan Östrand" userId="S::johan.ostrand@ericsson.com::b728f359-94a2-4b96-87ce-b9b63f2b4440" providerId="AD" clId="Web-{276B4482-6DD8-4D44-BBFF-8E2F2F67A7AE}" dt="2018-04-05T14:33:32.405" v="773"/>
          <ac:spMkLst>
            <pc:docMk/>
            <pc:sldMk cId="87336199" sldId="318"/>
            <ac:spMk id="5" creationId="{25E8554A-A470-42A1-8A08-C2B38B09AC6C}"/>
          </ac:spMkLst>
        </pc:spChg>
      </pc:sldChg>
      <pc:sldChg chg="addSp delSp modSp new">
        <pc:chgData name="Johan Östrand" userId="S::johan.ostrand@ericsson.com::b728f359-94a2-4b96-87ce-b9b63f2b4440" providerId="AD" clId="Web-{276B4482-6DD8-4D44-BBFF-8E2F2F67A7AE}" dt="2018-04-05T14:25:17.723" v="718"/>
        <pc:sldMkLst>
          <pc:docMk/>
          <pc:sldMk cId="3989088100" sldId="319"/>
        </pc:sldMkLst>
        <pc:spChg chg="mod">
          <ac:chgData name="Johan Östrand" userId="S::johan.ostrand@ericsson.com::b728f359-94a2-4b96-87ce-b9b63f2b4440" providerId="AD" clId="Web-{276B4482-6DD8-4D44-BBFF-8E2F2F67A7AE}" dt="2018-04-05T14:21:44.627" v="714"/>
          <ac:spMkLst>
            <pc:docMk/>
            <pc:sldMk cId="3989088100" sldId="319"/>
            <ac:spMk id="2" creationId="{5616F5C2-DF84-4681-A09A-C2CB161DBFB5}"/>
          </ac:spMkLst>
        </pc:spChg>
        <pc:spChg chg="del">
          <ac:chgData name="Johan Östrand" userId="S::johan.ostrand@ericsson.com::b728f359-94a2-4b96-87ce-b9b63f2b4440" providerId="AD" clId="Web-{276B4482-6DD8-4D44-BBFF-8E2F2F67A7AE}" dt="2018-04-05T14:25:02.208" v="715"/>
          <ac:spMkLst>
            <pc:docMk/>
            <pc:sldMk cId="3989088100" sldId="319"/>
            <ac:spMk id="3" creationId="{A77B76AB-6407-4FA2-9080-2B307CBBA62B}"/>
          </ac:spMkLst>
        </pc:spChg>
        <pc:picChg chg="add mod ord">
          <ac:chgData name="Johan Östrand" userId="S::johan.ostrand@ericsson.com::b728f359-94a2-4b96-87ce-b9b63f2b4440" providerId="AD" clId="Web-{276B4482-6DD8-4D44-BBFF-8E2F2F67A7AE}" dt="2018-04-05T14:25:17.723" v="718"/>
          <ac:picMkLst>
            <pc:docMk/>
            <pc:sldMk cId="3989088100" sldId="319"/>
            <ac:picMk id="4" creationId="{F8A25FF9-C4AB-4A76-82A0-03035A8E15E7}"/>
          </ac:picMkLst>
        </pc:picChg>
      </pc:sldChg>
      <pc:sldChg chg="addSp delSp modSp new">
        <pc:chgData name="Johan Östrand" userId="S::johan.ostrand@ericsson.com::b728f359-94a2-4b96-87ce-b9b63f2b4440" providerId="AD" clId="Web-{276B4482-6DD8-4D44-BBFF-8E2F2F67A7AE}" dt="2018-04-05T14:32:13.826" v="752"/>
        <pc:sldMkLst>
          <pc:docMk/>
          <pc:sldMk cId="2326021470" sldId="320"/>
        </pc:sldMkLst>
        <pc:spChg chg="del">
          <ac:chgData name="Johan Östrand" userId="S::johan.ostrand@ericsson.com::b728f359-94a2-4b96-87ce-b9b63f2b4440" providerId="AD" clId="Web-{276B4482-6DD8-4D44-BBFF-8E2F2F67A7AE}" dt="2018-04-05T14:32:13.826" v="752"/>
          <ac:spMkLst>
            <pc:docMk/>
            <pc:sldMk cId="2326021470" sldId="320"/>
            <ac:spMk id="2" creationId="{1A27EE36-A78E-4C53-B658-07EA4976612D}"/>
          </ac:spMkLst>
        </pc:spChg>
        <pc:spChg chg="mod">
          <ac:chgData name="Johan Östrand" userId="S::johan.ostrand@ericsson.com::b728f359-94a2-4b96-87ce-b9b63f2b4440" providerId="AD" clId="Web-{276B4482-6DD8-4D44-BBFF-8E2F2F67A7AE}" dt="2018-04-05T14:32:12.748" v="751"/>
          <ac:spMkLst>
            <pc:docMk/>
            <pc:sldMk cId="2326021470" sldId="320"/>
            <ac:spMk id="3" creationId="{90B1AC1B-177C-43C7-BF4C-E21225975BD1}"/>
          </ac:spMkLst>
        </pc:spChg>
        <pc:spChg chg="mod">
          <ac:chgData name="Johan Östrand" userId="S::johan.ostrand@ericsson.com::b728f359-94a2-4b96-87ce-b9b63f2b4440" providerId="AD" clId="Web-{276B4482-6DD8-4D44-BBFF-8E2F2F67A7AE}" dt="2018-04-05T14:31:20.075" v="749"/>
          <ac:spMkLst>
            <pc:docMk/>
            <pc:sldMk cId="2326021470" sldId="320"/>
            <ac:spMk id="4" creationId="{52FBB714-D9A4-41B6-BB89-E4176B2C3B9B}"/>
          </ac:spMkLst>
        </pc:spChg>
        <pc:picChg chg="add mod ord">
          <ac:chgData name="Johan Östrand" userId="S::johan.ostrand@ericsson.com::b728f359-94a2-4b96-87ce-b9b63f2b4440" providerId="AD" clId="Web-{276B4482-6DD8-4D44-BBFF-8E2F2F67A7AE}" dt="2018-04-05T14:32:13.826" v="752"/>
          <ac:picMkLst>
            <pc:docMk/>
            <pc:sldMk cId="2326021470" sldId="320"/>
            <ac:picMk id="5" creationId="{8F6C3975-6296-4650-8B8A-D6763CDB8D59}"/>
          </ac:picMkLst>
        </pc:picChg>
      </pc:sldChg>
      <pc:sldChg chg="addSp delSp modSp new">
        <pc:chgData name="Johan Östrand" userId="S::johan.ostrand@ericsson.com::b728f359-94a2-4b96-87ce-b9b63f2b4440" providerId="AD" clId="Web-{276B4482-6DD8-4D44-BBFF-8E2F2F67A7AE}" dt="2018-04-05T15:11:40.773" v="851"/>
        <pc:sldMkLst>
          <pc:docMk/>
          <pc:sldMk cId="4174754218" sldId="322"/>
        </pc:sldMkLst>
        <pc:spChg chg="del">
          <ac:chgData name="Johan Östrand" userId="S::johan.ostrand@ericsson.com::b728f359-94a2-4b96-87ce-b9b63f2b4440" providerId="AD" clId="Web-{276B4482-6DD8-4D44-BBFF-8E2F2F67A7AE}" dt="2018-04-05T15:11:40.773" v="851"/>
          <ac:spMkLst>
            <pc:docMk/>
            <pc:sldMk cId="4174754218" sldId="322"/>
            <ac:spMk id="2" creationId="{21FAAF5B-37FD-4672-BD9E-1E927DD914DA}"/>
          </ac:spMkLst>
        </pc:spChg>
        <pc:spChg chg="mod">
          <ac:chgData name="Johan Östrand" userId="S::johan.ostrand@ericsson.com::b728f359-94a2-4b96-87ce-b9b63f2b4440" providerId="AD" clId="Web-{276B4482-6DD8-4D44-BBFF-8E2F2F67A7AE}" dt="2018-04-05T15:10:07.504" v="850"/>
          <ac:spMkLst>
            <pc:docMk/>
            <pc:sldMk cId="4174754218" sldId="322"/>
            <ac:spMk id="3" creationId="{6CAB397A-0763-4F38-B014-F7BB81B7B26D}"/>
          </ac:spMkLst>
        </pc:spChg>
        <pc:spChg chg="mod">
          <ac:chgData name="Johan Östrand" userId="S::johan.ostrand@ericsson.com::b728f359-94a2-4b96-87ce-b9b63f2b4440" providerId="AD" clId="Web-{276B4482-6DD8-4D44-BBFF-8E2F2F67A7AE}" dt="2018-04-05T14:36:49.050" v="781"/>
          <ac:spMkLst>
            <pc:docMk/>
            <pc:sldMk cId="4174754218" sldId="322"/>
            <ac:spMk id="4" creationId="{D0D878AA-9B81-4A64-ACD4-AC73570306CF}"/>
          </ac:spMkLst>
        </pc:spChg>
        <pc:picChg chg="add mod ord">
          <ac:chgData name="Johan Östrand" userId="S::johan.ostrand@ericsson.com::b728f359-94a2-4b96-87ce-b9b63f2b4440" providerId="AD" clId="Web-{276B4482-6DD8-4D44-BBFF-8E2F2F67A7AE}" dt="2018-04-05T15:11:40.773" v="851"/>
          <ac:picMkLst>
            <pc:docMk/>
            <pc:sldMk cId="4174754218" sldId="322"/>
            <ac:picMk id="5" creationId="{3BB28B24-656D-4AA6-869C-3C8953061498}"/>
          </ac:picMkLst>
        </pc:picChg>
      </pc:sldChg>
      <pc:sldChg chg="addSp delSp modSp new">
        <pc:chgData name="Johan Östrand" userId="S::johan.ostrand@ericsson.com::b728f359-94a2-4b96-87ce-b9b63f2b4440" providerId="AD" clId="Web-{276B4482-6DD8-4D44-BBFF-8E2F2F67A7AE}" dt="2018-04-05T15:41:19.949" v="1248"/>
        <pc:sldMkLst>
          <pc:docMk/>
          <pc:sldMk cId="1520172828" sldId="326"/>
        </pc:sldMkLst>
        <pc:spChg chg="del">
          <ac:chgData name="Johan Östrand" userId="S::johan.ostrand@ericsson.com::b728f359-94a2-4b96-87ce-b9b63f2b4440" providerId="AD" clId="Web-{276B4482-6DD8-4D44-BBFF-8E2F2F67A7AE}" dt="2018-04-05T15:23:46.068" v="945"/>
          <ac:spMkLst>
            <pc:docMk/>
            <pc:sldMk cId="1520172828" sldId="326"/>
            <ac:spMk id="2" creationId="{62475A99-427F-482B-BF6E-882DF4C18266}"/>
          </ac:spMkLst>
        </pc:spChg>
        <pc:spChg chg="mod">
          <ac:chgData name="Johan Östrand" userId="S::johan.ostrand@ericsson.com::b728f359-94a2-4b96-87ce-b9b63f2b4440" providerId="AD" clId="Web-{276B4482-6DD8-4D44-BBFF-8E2F2F67A7AE}" dt="2018-04-05T15:41:19.949" v="1248"/>
          <ac:spMkLst>
            <pc:docMk/>
            <pc:sldMk cId="1520172828" sldId="326"/>
            <ac:spMk id="3" creationId="{73AAA79C-13F5-4DB0-A568-6F928DDFD24E}"/>
          </ac:spMkLst>
        </pc:spChg>
        <pc:spChg chg="mod">
          <ac:chgData name="Johan Östrand" userId="S::johan.ostrand@ericsson.com::b728f359-94a2-4b96-87ce-b9b63f2b4440" providerId="AD" clId="Web-{276B4482-6DD8-4D44-BBFF-8E2F2F67A7AE}" dt="2018-04-05T15:12:29.977" v="866"/>
          <ac:spMkLst>
            <pc:docMk/>
            <pc:sldMk cId="1520172828" sldId="326"/>
            <ac:spMk id="4" creationId="{E28B3B1A-CEBF-4FF4-94DA-616C0695F7C6}"/>
          </ac:spMkLst>
        </pc:spChg>
        <pc:graphicFrameChg chg="add mod ord modGraphic">
          <ac:chgData name="Johan Östrand" userId="S::johan.ostrand@ericsson.com::b728f359-94a2-4b96-87ce-b9b63f2b4440" providerId="AD" clId="Web-{276B4482-6DD8-4D44-BBFF-8E2F2F67A7AE}" dt="2018-04-05T15:27:05.057" v="1165"/>
          <ac:graphicFrameMkLst>
            <pc:docMk/>
            <pc:sldMk cId="1520172828" sldId="326"/>
            <ac:graphicFrameMk id="5" creationId="{E16D1CDB-B36A-406C-A8DE-0C9A0367BC8A}"/>
          </ac:graphicFrameMkLst>
        </pc:graphicFrameChg>
      </pc:sldChg>
      <pc:sldChg chg="modSp new">
        <pc:chgData name="Johan Östrand" userId="S::johan.ostrand@ericsson.com::b728f359-94a2-4b96-87ce-b9b63f2b4440" providerId="AD" clId="Web-{276B4482-6DD8-4D44-BBFF-8E2F2F67A7AE}" dt="2018-04-05T15:48:44.402" v="1278"/>
        <pc:sldMkLst>
          <pc:docMk/>
          <pc:sldMk cId="2661225094" sldId="327"/>
        </pc:sldMkLst>
        <pc:spChg chg="mod">
          <ac:chgData name="Johan Östrand" userId="S::johan.ostrand@ericsson.com::b728f359-94a2-4b96-87ce-b9b63f2b4440" providerId="AD" clId="Web-{276B4482-6DD8-4D44-BBFF-8E2F2F67A7AE}" dt="2018-04-05T15:48:44.402" v="1278"/>
          <ac:spMkLst>
            <pc:docMk/>
            <pc:sldMk cId="2661225094" sldId="327"/>
            <ac:spMk id="3" creationId="{795986B8-600A-4A32-8622-E31D8A1C375F}"/>
          </ac:spMkLst>
        </pc:spChg>
        <pc:spChg chg="mod">
          <ac:chgData name="Johan Östrand" userId="S::johan.ostrand@ericsson.com::b728f359-94a2-4b96-87ce-b9b63f2b4440" providerId="AD" clId="Web-{276B4482-6DD8-4D44-BBFF-8E2F2F67A7AE}" dt="2018-04-05T15:43:18.905" v="1256"/>
          <ac:spMkLst>
            <pc:docMk/>
            <pc:sldMk cId="2661225094" sldId="327"/>
            <ac:spMk id="4" creationId="{C1E930ED-6B47-470B-AD49-7D1073ADF14F}"/>
          </ac:spMkLst>
        </pc:spChg>
      </pc:sldChg>
    </pc:docChg>
  </pc:docChgLst>
  <pc:docChgLst>
    <pc:chgData name="Jacob Ström" userId="S::jacob.strom@ericsson.com::94a859b3-bd05-472a-a1d4-1b71f5677611" providerId="AD" clId="Web-{DF2C935F-9908-4E7A-893B-6716FC1B90FF}"/>
    <pc:docChg chg="addSld modSld">
      <pc:chgData name="Jacob Ström" userId="S::jacob.strom@ericsson.com::94a859b3-bd05-472a-a1d4-1b71f5677611" providerId="AD" clId="Web-{DF2C935F-9908-4E7A-893B-6716FC1B90FF}" dt="2018-04-05T15:48:02.343" v="25"/>
      <pc:docMkLst>
        <pc:docMk/>
      </pc:docMkLst>
      <pc:sldChg chg="addSp delSp modSp">
        <pc:chgData name="Jacob Ström" userId="S::jacob.strom@ericsson.com::94a859b3-bd05-472a-a1d4-1b71f5677611" providerId="AD" clId="Web-{DF2C935F-9908-4E7A-893B-6716FC1B90FF}" dt="2018-04-05T15:48:02.343" v="25"/>
        <pc:sldMkLst>
          <pc:docMk/>
          <pc:sldMk cId="4268704471" sldId="272"/>
        </pc:sldMkLst>
        <pc:spChg chg="mod">
          <ac:chgData name="Jacob Ström" userId="S::jacob.strom@ericsson.com::94a859b3-bd05-472a-a1d4-1b71f5677611" providerId="AD" clId="Web-{DF2C935F-9908-4E7A-893B-6716FC1B90FF}" dt="2018-04-05T15:47:53.827" v="24"/>
          <ac:spMkLst>
            <pc:docMk/>
            <pc:sldMk cId="4268704471" sldId="272"/>
            <ac:spMk id="2" creationId="{20E61853-C033-4094-B38D-89B465069C1D}"/>
          </ac:spMkLst>
        </pc:spChg>
        <pc:spChg chg="add del mod">
          <ac:chgData name="Jacob Ström" userId="S::jacob.strom@ericsson.com::94a859b3-bd05-472a-a1d4-1b71f5677611" providerId="AD" clId="Web-{DF2C935F-9908-4E7A-893B-6716FC1B90FF}" dt="2018-04-05T15:46:02.618" v="3"/>
          <ac:spMkLst>
            <pc:docMk/>
            <pc:sldMk cId="4268704471" sldId="272"/>
            <ac:spMk id="4" creationId="{4BD001C0-9FC8-4454-AC8A-7908C09F8387}"/>
          </ac:spMkLst>
        </pc:spChg>
        <pc:spChg chg="add del mod">
          <ac:chgData name="Jacob Ström" userId="S::jacob.strom@ericsson.com::94a859b3-bd05-472a-a1d4-1b71f5677611" providerId="AD" clId="Web-{DF2C935F-9908-4E7A-893B-6716FC1B90FF}" dt="2018-04-05T15:46:20.431" v="10"/>
          <ac:spMkLst>
            <pc:docMk/>
            <pc:sldMk cId="4268704471" sldId="272"/>
            <ac:spMk id="5" creationId="{76D79B93-C7B4-42EC-828A-8A9E62F34513}"/>
          </ac:spMkLst>
        </pc:spChg>
        <pc:spChg chg="add del mod">
          <ac:chgData name="Jacob Ström" userId="S::jacob.strom@ericsson.com::94a859b3-bd05-472a-a1d4-1b71f5677611" providerId="AD" clId="Web-{DF2C935F-9908-4E7A-893B-6716FC1B90FF}" dt="2018-04-05T15:46:53.183" v="15"/>
          <ac:spMkLst>
            <pc:docMk/>
            <pc:sldMk cId="4268704471" sldId="272"/>
            <ac:spMk id="6" creationId="{6BBF45A6-8F0F-4449-BC38-C4A6154C9DF2}"/>
          </ac:spMkLst>
        </pc:spChg>
        <pc:spChg chg="add del">
          <ac:chgData name="Jacob Ström" userId="S::jacob.strom@ericsson.com::94a859b3-bd05-472a-a1d4-1b71f5677611" providerId="AD" clId="Web-{DF2C935F-9908-4E7A-893B-6716FC1B90FF}" dt="2018-04-05T15:48:02.343" v="25"/>
          <ac:spMkLst>
            <pc:docMk/>
            <pc:sldMk cId="4268704471" sldId="272"/>
            <ac:spMk id="7" creationId="{6BBF45A6-8F0F-4449-BC38-C4A6154C9DF2}"/>
          </ac:spMkLst>
        </pc:spChg>
      </pc:sldChg>
      <pc:sldChg chg="add replId">
        <pc:chgData name="Jacob Ström" userId="S::jacob.strom@ericsson.com::94a859b3-bd05-472a-a1d4-1b71f5677611" providerId="AD" clId="Web-{DF2C935F-9908-4E7A-893B-6716FC1B90FF}" dt="2018-04-05T15:46:59.105" v="16"/>
        <pc:sldMkLst>
          <pc:docMk/>
          <pc:sldMk cId="1197381194" sldId="328"/>
        </pc:sldMkLst>
      </pc:sldChg>
    </pc:docChg>
  </pc:docChgLst>
  <pc:docChgLst>
    <pc:chgData name="Martin Pettersson M" userId="S::martin.m.pettersson@ericsson.com::548bc001-aeea-4e74-83d3-43bdf3bc206c" providerId="AD" clId="Web-{81B25865-3520-430B-8899-4F8B0C6DA547}"/>
    <pc:docChg chg="modSld">
      <pc:chgData name="Martin Pettersson M" userId="S::martin.m.pettersson@ericsson.com::548bc001-aeea-4e74-83d3-43bdf3bc206c" providerId="AD" clId="Web-{81B25865-3520-430B-8899-4F8B0C6DA547}" dt="2018-04-05T13:07:31.837" v="16"/>
      <pc:docMkLst>
        <pc:docMk/>
      </pc:docMkLst>
      <pc:sldChg chg="modSp">
        <pc:chgData name="Martin Pettersson M" userId="S::martin.m.pettersson@ericsson.com::548bc001-aeea-4e74-83d3-43bdf3bc206c" providerId="AD" clId="Web-{81B25865-3520-430B-8899-4F8B0C6DA547}" dt="2018-04-05T13:07:31.837" v="16"/>
        <pc:sldMkLst>
          <pc:docMk/>
          <pc:sldMk cId="1452186897" sldId="292"/>
        </pc:sldMkLst>
        <pc:spChg chg="mod">
          <ac:chgData name="Martin Pettersson M" userId="S::martin.m.pettersson@ericsson.com::548bc001-aeea-4e74-83d3-43bdf3bc206c" providerId="AD" clId="Web-{81B25865-3520-430B-8899-4F8B0C6DA547}" dt="2018-04-05T13:07:31.837" v="16"/>
          <ac:spMkLst>
            <pc:docMk/>
            <pc:sldMk cId="1452186897" sldId="292"/>
            <ac:spMk id="3" creationId="{96A2C2DB-95DF-4EE4-B4E5-8FB33B400430}"/>
          </ac:spMkLst>
        </pc:spChg>
      </pc:sldChg>
    </pc:docChg>
  </pc:docChgLst>
  <pc:docChgLst>
    <pc:chgData name="Du Liu" userId="f6bbb955-1166-4a0c-a0ca-de04d0e558b9" providerId="ADAL" clId="{3091DB6D-FF7B-4373-B517-33D12FF82579}"/>
    <pc:docChg chg="undo custSel addSld delSld modSld sldOrd">
      <pc:chgData name="Du Liu" userId="f6bbb955-1166-4a0c-a0ca-de04d0e558b9" providerId="ADAL" clId="{3091DB6D-FF7B-4373-B517-33D12FF82579}" dt="2018-04-05T15:48:49.490" v="1884" actId="1036"/>
      <pc:docMkLst>
        <pc:docMk/>
      </pc:docMkLst>
      <pc:sldChg chg="addSp delSp modSp">
        <pc:chgData name="Du Liu" userId="f6bbb955-1166-4a0c-a0ca-de04d0e558b9" providerId="ADAL" clId="{3091DB6D-FF7B-4373-B517-33D12FF82579}" dt="2018-04-05T11:54:17.843" v="710" actId="1035"/>
        <pc:sldMkLst>
          <pc:docMk/>
          <pc:sldMk cId="4251806734" sldId="270"/>
        </pc:sldMkLst>
        <pc:spChg chg="del mod">
          <ac:chgData name="Du Liu" userId="f6bbb955-1166-4a0c-a0ca-de04d0e558b9" providerId="ADAL" clId="{3091DB6D-FF7B-4373-B517-33D12FF82579}" dt="2018-04-05T11:51:58.472" v="677" actId="478"/>
          <ac:spMkLst>
            <pc:docMk/>
            <pc:sldMk cId="4251806734" sldId="270"/>
            <ac:spMk id="7" creationId="{BBB49FC6-9D3D-437E-8FAE-9E627D5FF5BE}"/>
          </ac:spMkLst>
        </pc:spChg>
        <pc:graphicFrameChg chg="add mod modGraphic">
          <ac:chgData name="Du Liu" userId="f6bbb955-1166-4a0c-a0ca-de04d0e558b9" providerId="ADAL" clId="{3091DB6D-FF7B-4373-B517-33D12FF82579}" dt="2018-04-05T11:54:17.843" v="710" actId="1035"/>
          <ac:graphicFrameMkLst>
            <pc:docMk/>
            <pc:sldMk cId="4251806734" sldId="270"/>
            <ac:graphicFrameMk id="2" creationId="{4FCB0133-B438-45BA-9868-E2350648DAF3}"/>
          </ac:graphicFrameMkLst>
        </pc:graphicFrameChg>
      </pc:sldChg>
      <pc:sldChg chg="addSp delSp modSp add ord delAnim modAnim">
        <pc:chgData name="Du Liu" userId="f6bbb955-1166-4a0c-a0ca-de04d0e558b9" providerId="ADAL" clId="{3091DB6D-FF7B-4373-B517-33D12FF82579}" dt="2018-04-05T12:34:14.625" v="808" actId="478"/>
        <pc:sldMkLst>
          <pc:docMk/>
          <pc:sldMk cId="1956088602" sldId="279"/>
        </pc:sldMkLst>
        <pc:spChg chg="mod">
          <ac:chgData name="Du Liu" userId="f6bbb955-1166-4a0c-a0ca-de04d0e558b9" providerId="ADAL" clId="{3091DB6D-FF7B-4373-B517-33D12FF82579}" dt="2018-04-05T11:02:14.751" v="223" actId="14100"/>
          <ac:spMkLst>
            <pc:docMk/>
            <pc:sldMk cId="1956088602" sldId="279"/>
            <ac:spMk id="2" creationId="{051691FC-BD7A-41F0-8B12-8181DBED7FA7}"/>
          </ac:spMkLst>
        </pc:spChg>
        <pc:spChg chg="mod">
          <ac:chgData name="Du Liu" userId="f6bbb955-1166-4a0c-a0ca-de04d0e558b9" providerId="ADAL" clId="{3091DB6D-FF7B-4373-B517-33D12FF82579}" dt="2018-04-05T09:46:00.941" v="55" actId="20577"/>
          <ac:spMkLst>
            <pc:docMk/>
            <pc:sldMk cId="1956088602" sldId="279"/>
            <ac:spMk id="3" creationId="{A33D5AB5-51E8-4EC9-B2A6-EAE2CC4AD35A}"/>
          </ac:spMkLst>
        </pc:spChg>
        <pc:spChg chg="add del">
          <ac:chgData name="Du Liu" userId="f6bbb955-1166-4a0c-a0ca-de04d0e558b9" providerId="ADAL" clId="{3091DB6D-FF7B-4373-B517-33D12FF82579}" dt="2018-04-05T12:34:14.625" v="808" actId="478"/>
          <ac:spMkLst>
            <pc:docMk/>
            <pc:sldMk cId="1956088602" sldId="279"/>
            <ac:spMk id="8" creationId="{553F4F0B-2005-4F99-8910-4262FF409745}"/>
          </ac:spMkLst>
        </pc:spChg>
        <pc:picChg chg="mod">
          <ac:chgData name="Du Liu" userId="f6bbb955-1166-4a0c-a0ca-de04d0e558b9" providerId="ADAL" clId="{3091DB6D-FF7B-4373-B517-33D12FF82579}" dt="2018-04-05T11:01:52.173" v="218" actId="1076"/>
          <ac:picMkLst>
            <pc:docMk/>
            <pc:sldMk cId="1956088602" sldId="279"/>
            <ac:picMk id="4" creationId="{8CAD61B7-FE8A-426E-904C-D69144EE7120}"/>
          </ac:picMkLst>
        </pc:picChg>
        <pc:picChg chg="add mod">
          <ac:chgData name="Du Liu" userId="f6bbb955-1166-4a0c-a0ca-de04d0e558b9" providerId="ADAL" clId="{3091DB6D-FF7B-4373-B517-33D12FF82579}" dt="2018-04-05T11:04:19.407" v="226" actId="1076"/>
          <ac:picMkLst>
            <pc:docMk/>
            <pc:sldMk cId="1956088602" sldId="279"/>
            <ac:picMk id="5" creationId="{CFEF5A92-7EF8-4253-8250-41B5A987475A}"/>
          </ac:picMkLst>
        </pc:picChg>
        <pc:picChg chg="mod">
          <ac:chgData name="Du Liu" userId="f6bbb955-1166-4a0c-a0ca-de04d0e558b9" providerId="ADAL" clId="{3091DB6D-FF7B-4373-B517-33D12FF82579}" dt="2018-04-05T11:01:57.624" v="220" actId="1076"/>
          <ac:picMkLst>
            <pc:docMk/>
            <pc:sldMk cId="1956088602" sldId="279"/>
            <ac:picMk id="6" creationId="{6A61DDAB-5765-4D4F-9477-8A95424D40A2}"/>
          </ac:picMkLst>
        </pc:picChg>
        <pc:picChg chg="del mod">
          <ac:chgData name="Du Liu" userId="f6bbb955-1166-4a0c-a0ca-de04d0e558b9" providerId="ADAL" clId="{3091DB6D-FF7B-4373-B517-33D12FF82579}" dt="2018-04-05T09:59:21.030" v="212" actId="478"/>
          <ac:picMkLst>
            <pc:docMk/>
            <pc:sldMk cId="1956088602" sldId="279"/>
            <ac:picMk id="11" creationId="{E92F2450-EE2F-4490-9024-886831CA3A9B}"/>
          </ac:picMkLst>
        </pc:picChg>
      </pc:sldChg>
      <pc:sldChg chg="addSp delSp modSp add">
        <pc:chgData name="Du Liu" userId="f6bbb955-1166-4a0c-a0ca-de04d0e558b9" providerId="ADAL" clId="{3091DB6D-FF7B-4373-B517-33D12FF82579}" dt="2018-04-05T13:35:25.433" v="1571" actId="1076"/>
        <pc:sldMkLst>
          <pc:docMk/>
          <pc:sldMk cId="3136682252" sldId="280"/>
        </pc:sldMkLst>
        <pc:spChg chg="mod">
          <ac:chgData name="Du Liu" userId="f6bbb955-1166-4a0c-a0ca-de04d0e558b9" providerId="ADAL" clId="{3091DB6D-FF7B-4373-B517-33D12FF82579}" dt="2018-04-05T13:35:25.433" v="1571" actId="1076"/>
          <ac:spMkLst>
            <pc:docMk/>
            <pc:sldMk cId="3136682252" sldId="280"/>
            <ac:spMk id="2" creationId="{8220C87F-CC25-41D6-A771-B87F6E7C28A5}"/>
          </ac:spMkLst>
        </pc:spChg>
        <pc:spChg chg="mod">
          <ac:chgData name="Du Liu" userId="f6bbb955-1166-4a0c-a0ca-de04d0e558b9" providerId="ADAL" clId="{3091DB6D-FF7B-4373-B517-33D12FF82579}" dt="2018-04-05T09:45:12.673" v="41" actId="20577"/>
          <ac:spMkLst>
            <pc:docMk/>
            <pc:sldMk cId="3136682252" sldId="280"/>
            <ac:spMk id="3" creationId="{A88F72BF-BF59-4944-9DCB-BCF9168BA026}"/>
          </ac:spMkLst>
        </pc:spChg>
        <pc:spChg chg="mod">
          <ac:chgData name="Du Liu" userId="f6bbb955-1166-4a0c-a0ca-de04d0e558b9" providerId="ADAL" clId="{3091DB6D-FF7B-4373-B517-33D12FF82579}" dt="2018-04-05T09:56:21.273" v="205" actId="255"/>
          <ac:spMkLst>
            <pc:docMk/>
            <pc:sldMk cId="3136682252" sldId="280"/>
            <ac:spMk id="4" creationId="{A3ED6EAB-939E-4B57-A839-3F39D6743A25}"/>
          </ac:spMkLst>
        </pc:spChg>
        <pc:spChg chg="mod">
          <ac:chgData name="Du Liu" userId="f6bbb955-1166-4a0c-a0ca-de04d0e558b9" providerId="ADAL" clId="{3091DB6D-FF7B-4373-B517-33D12FF82579}" dt="2018-04-05T11:04:53.843" v="227" actId="404"/>
          <ac:spMkLst>
            <pc:docMk/>
            <pc:sldMk cId="3136682252" sldId="280"/>
            <ac:spMk id="10" creationId="{06550E39-9129-44B2-B237-3288BC92C24E}"/>
          </ac:spMkLst>
        </pc:spChg>
        <pc:spChg chg="add del">
          <ac:chgData name="Du Liu" userId="f6bbb955-1166-4a0c-a0ca-de04d0e558b9" providerId="ADAL" clId="{3091DB6D-FF7B-4373-B517-33D12FF82579}" dt="2018-04-05T13:30:52.056" v="1532" actId="478"/>
          <ac:spMkLst>
            <pc:docMk/>
            <pc:sldMk cId="3136682252" sldId="280"/>
            <ac:spMk id="11" creationId="{649C9533-8F8D-4FBB-9ED3-66D2AF92D57D}"/>
          </ac:spMkLst>
        </pc:spChg>
        <pc:spChg chg="add mod">
          <ac:chgData name="Du Liu" userId="f6bbb955-1166-4a0c-a0ca-de04d0e558b9" providerId="ADAL" clId="{3091DB6D-FF7B-4373-B517-33D12FF82579}" dt="2018-04-05T13:34:38.039" v="1570" actId="14100"/>
          <ac:spMkLst>
            <pc:docMk/>
            <pc:sldMk cId="3136682252" sldId="280"/>
            <ac:spMk id="12" creationId="{0D5FA8FD-C769-4040-9903-FEA33AB384B8}"/>
          </ac:spMkLst>
        </pc:spChg>
      </pc:sldChg>
      <pc:sldChg chg="modSp add">
        <pc:chgData name="Du Liu" userId="f6bbb955-1166-4a0c-a0ca-de04d0e558b9" providerId="ADAL" clId="{3091DB6D-FF7B-4373-B517-33D12FF82579}" dt="2018-04-05T09:50:16.652" v="163" actId="1076"/>
        <pc:sldMkLst>
          <pc:docMk/>
          <pc:sldMk cId="372871428" sldId="281"/>
        </pc:sldMkLst>
        <pc:spChg chg="mod">
          <ac:chgData name="Du Liu" userId="f6bbb955-1166-4a0c-a0ca-de04d0e558b9" providerId="ADAL" clId="{3091DB6D-FF7B-4373-B517-33D12FF82579}" dt="2018-04-05T09:50:16.652" v="163" actId="1076"/>
          <ac:spMkLst>
            <pc:docMk/>
            <pc:sldMk cId="372871428" sldId="281"/>
            <ac:spMk id="2" creationId="{B81CFDA8-EBAA-4686-8F3B-7351CBF59278}"/>
          </ac:spMkLst>
        </pc:spChg>
        <pc:spChg chg="mod">
          <ac:chgData name="Du Liu" userId="f6bbb955-1166-4a0c-a0ca-de04d0e558b9" providerId="ADAL" clId="{3091DB6D-FF7B-4373-B517-33D12FF82579}" dt="2018-04-05T09:50:00.360" v="161" actId="14100"/>
          <ac:spMkLst>
            <pc:docMk/>
            <pc:sldMk cId="372871428" sldId="281"/>
            <ac:spMk id="3" creationId="{FBDDA285-999D-4193-8F65-95B0A1338C21}"/>
          </ac:spMkLst>
        </pc:spChg>
        <pc:spChg chg="mod">
          <ac:chgData name="Du Liu" userId="f6bbb955-1166-4a0c-a0ca-de04d0e558b9" providerId="ADAL" clId="{3091DB6D-FF7B-4373-B517-33D12FF82579}" dt="2018-04-05T09:49:39.431" v="157" actId="1038"/>
          <ac:spMkLst>
            <pc:docMk/>
            <pc:sldMk cId="372871428" sldId="281"/>
            <ac:spMk id="10" creationId="{53BEC02C-0DC5-4AE7-A66D-52B4708F4231}"/>
          </ac:spMkLst>
        </pc:spChg>
        <pc:spChg chg="mod">
          <ac:chgData name="Du Liu" userId="f6bbb955-1166-4a0c-a0ca-de04d0e558b9" providerId="ADAL" clId="{3091DB6D-FF7B-4373-B517-33D12FF82579}" dt="2018-04-05T09:49:48.500" v="160" actId="1076"/>
          <ac:spMkLst>
            <pc:docMk/>
            <pc:sldMk cId="372871428" sldId="281"/>
            <ac:spMk id="11" creationId="{1F562ECD-D5DB-418A-99D2-0053FC7966E6}"/>
          </ac:spMkLst>
        </pc:spChg>
        <pc:grpChg chg="mod">
          <ac:chgData name="Du Liu" userId="f6bbb955-1166-4a0c-a0ca-de04d0e558b9" providerId="ADAL" clId="{3091DB6D-FF7B-4373-B517-33D12FF82579}" dt="2018-04-05T09:49:00.803" v="111" actId="1035"/>
          <ac:grpSpMkLst>
            <pc:docMk/>
            <pc:sldMk cId="372871428" sldId="281"/>
            <ac:grpSpMk id="4" creationId="{CBD41472-9D77-4FA8-A054-F7893ACF1711}"/>
          </ac:grpSpMkLst>
        </pc:grpChg>
        <pc:graphicFrameChg chg="mod">
          <ac:chgData name="Du Liu" userId="f6bbb955-1166-4a0c-a0ca-de04d0e558b9" providerId="ADAL" clId="{3091DB6D-FF7B-4373-B517-33D12FF82579}" dt="2018-04-05T09:49:24.435" v="150" actId="1076"/>
          <ac:graphicFrameMkLst>
            <pc:docMk/>
            <pc:sldMk cId="372871428" sldId="281"/>
            <ac:graphicFrameMk id="7" creationId="{A012E74E-93D1-4126-98D3-3FED8FF99CCA}"/>
          </ac:graphicFrameMkLst>
        </pc:graphicFrameChg>
        <pc:graphicFrameChg chg="mod">
          <ac:chgData name="Du Liu" userId="f6bbb955-1166-4a0c-a0ca-de04d0e558b9" providerId="ADAL" clId="{3091DB6D-FF7B-4373-B517-33D12FF82579}" dt="2018-04-05T09:49:29.956" v="152" actId="14100"/>
          <ac:graphicFrameMkLst>
            <pc:docMk/>
            <pc:sldMk cId="372871428" sldId="281"/>
            <ac:graphicFrameMk id="9" creationId="{101EC3BE-2B1C-498B-99BB-12D183E57E80}"/>
          </ac:graphicFrameMkLst>
        </pc:graphicFrameChg>
      </pc:sldChg>
      <pc:sldChg chg="delSp modSp add">
        <pc:chgData name="Du Liu" userId="f6bbb955-1166-4a0c-a0ca-de04d0e558b9" providerId="ADAL" clId="{3091DB6D-FF7B-4373-B517-33D12FF82579}" dt="2018-04-05T09:50:49.970" v="175" actId="478"/>
        <pc:sldMkLst>
          <pc:docMk/>
          <pc:sldMk cId="222124943" sldId="282"/>
        </pc:sldMkLst>
        <pc:spChg chg="mod">
          <ac:chgData name="Du Liu" userId="f6bbb955-1166-4a0c-a0ca-de04d0e558b9" providerId="ADAL" clId="{3091DB6D-FF7B-4373-B517-33D12FF82579}" dt="2018-04-05T09:50:45.625" v="174" actId="14100"/>
          <ac:spMkLst>
            <pc:docMk/>
            <pc:sldMk cId="222124943" sldId="282"/>
            <ac:spMk id="2" creationId="{8C9B73C0-92C6-412E-A33E-13DDD3D25AD6}"/>
          </ac:spMkLst>
        </pc:spChg>
        <pc:spChg chg="mod">
          <ac:chgData name="Du Liu" userId="f6bbb955-1166-4a0c-a0ca-de04d0e558b9" providerId="ADAL" clId="{3091DB6D-FF7B-4373-B517-33D12FF82579}" dt="2018-04-05T09:50:42.605" v="173" actId="404"/>
          <ac:spMkLst>
            <pc:docMk/>
            <pc:sldMk cId="222124943" sldId="282"/>
            <ac:spMk id="3" creationId="{C196C068-3204-417E-A381-ECB10B984915}"/>
          </ac:spMkLst>
        </pc:spChg>
        <pc:spChg chg="del">
          <ac:chgData name="Du Liu" userId="f6bbb955-1166-4a0c-a0ca-de04d0e558b9" providerId="ADAL" clId="{3091DB6D-FF7B-4373-B517-33D12FF82579}" dt="2018-04-05T09:50:49.970" v="175" actId="478"/>
          <ac:spMkLst>
            <pc:docMk/>
            <pc:sldMk cId="222124943" sldId="282"/>
            <ac:spMk id="8" creationId="{11B019BC-E3EF-49E3-900F-18B04E53ECDC}"/>
          </ac:spMkLst>
        </pc:spChg>
      </pc:sldChg>
      <pc:sldChg chg="addSp delSp modSp add">
        <pc:chgData name="Du Liu" userId="f6bbb955-1166-4a0c-a0ca-de04d0e558b9" providerId="ADAL" clId="{3091DB6D-FF7B-4373-B517-33D12FF82579}" dt="2018-04-05T14:41:37.790" v="1633" actId="478"/>
        <pc:sldMkLst>
          <pc:docMk/>
          <pc:sldMk cId="3756845497" sldId="283"/>
        </pc:sldMkLst>
        <pc:spChg chg="add mod">
          <ac:chgData name="Du Liu" userId="f6bbb955-1166-4a0c-a0ca-de04d0e558b9" providerId="ADAL" clId="{3091DB6D-FF7B-4373-B517-33D12FF82579}" dt="2018-04-05T13:11:12.394" v="1477" actId="164"/>
          <ac:spMkLst>
            <pc:docMk/>
            <pc:sldMk cId="3756845497" sldId="283"/>
            <ac:spMk id="3" creationId="{0630CA3B-1E08-4AEB-A42E-86DACD5BEA19}"/>
          </ac:spMkLst>
        </pc:spChg>
        <pc:spChg chg="mod">
          <ac:chgData name="Du Liu" userId="f6bbb955-1166-4a0c-a0ca-de04d0e558b9" providerId="ADAL" clId="{3091DB6D-FF7B-4373-B517-33D12FF82579}" dt="2018-04-05T09:52:53.284" v="201" actId="113"/>
          <ac:spMkLst>
            <pc:docMk/>
            <pc:sldMk cId="3756845497" sldId="283"/>
            <ac:spMk id="4" creationId="{00000000-0000-0000-0000-000000000000}"/>
          </ac:spMkLst>
        </pc:spChg>
        <pc:spChg chg="mod">
          <ac:chgData name="Du Liu" userId="f6bbb955-1166-4a0c-a0ca-de04d0e558b9" providerId="ADAL" clId="{3091DB6D-FF7B-4373-B517-33D12FF82579}" dt="2018-04-05T09:52:42.033" v="197" actId="5793"/>
          <ac:spMkLst>
            <pc:docMk/>
            <pc:sldMk cId="3756845497" sldId="283"/>
            <ac:spMk id="5" creationId="{00000000-0000-0000-0000-000000000000}"/>
          </ac:spMkLst>
        </pc:spChg>
        <pc:spChg chg="add mod">
          <ac:chgData name="Du Liu" userId="f6bbb955-1166-4a0c-a0ca-de04d0e558b9" providerId="ADAL" clId="{3091DB6D-FF7B-4373-B517-33D12FF82579}" dt="2018-04-05T13:11:12.394" v="1477" actId="164"/>
          <ac:spMkLst>
            <pc:docMk/>
            <pc:sldMk cId="3756845497" sldId="283"/>
            <ac:spMk id="6" creationId="{B6D2441B-4D34-4E29-992A-3ED6805E160D}"/>
          </ac:spMkLst>
        </pc:spChg>
        <pc:spChg chg="add del mod">
          <ac:chgData name="Du Liu" userId="f6bbb955-1166-4a0c-a0ca-de04d0e558b9" providerId="ADAL" clId="{3091DB6D-FF7B-4373-B517-33D12FF82579}" dt="2018-04-05T13:06:29.423" v="1434" actId="478"/>
          <ac:spMkLst>
            <pc:docMk/>
            <pc:sldMk cId="3756845497" sldId="283"/>
            <ac:spMk id="9" creationId="{9322BFA9-95A9-4435-8707-CB5CEF7F3411}"/>
          </ac:spMkLst>
        </pc:spChg>
        <pc:spChg chg="add del mod">
          <ac:chgData name="Du Liu" userId="f6bbb955-1166-4a0c-a0ca-de04d0e558b9" providerId="ADAL" clId="{3091DB6D-FF7B-4373-B517-33D12FF82579}" dt="2018-04-05T13:07:22.283" v="1435" actId="478"/>
          <ac:spMkLst>
            <pc:docMk/>
            <pc:sldMk cId="3756845497" sldId="283"/>
            <ac:spMk id="10" creationId="{BA216159-266B-4085-B5C6-8994D2EA38DF}"/>
          </ac:spMkLst>
        </pc:spChg>
        <pc:spChg chg="add del mod">
          <ac:chgData name="Du Liu" userId="f6bbb955-1166-4a0c-a0ca-de04d0e558b9" providerId="ADAL" clId="{3091DB6D-FF7B-4373-B517-33D12FF82579}" dt="2018-04-05T14:41:37.790" v="1633" actId="478"/>
          <ac:spMkLst>
            <pc:docMk/>
            <pc:sldMk cId="3756845497" sldId="283"/>
            <ac:spMk id="12" creationId="{0EC72598-0AA2-44E3-8200-125AEC7FFB2A}"/>
          </ac:spMkLst>
        </pc:spChg>
        <pc:spChg chg="add mod">
          <ac:chgData name="Du Liu" userId="f6bbb955-1166-4a0c-a0ca-de04d0e558b9" providerId="ADAL" clId="{3091DB6D-FF7B-4373-B517-33D12FF82579}" dt="2018-04-05T13:11:12.394" v="1477" actId="164"/>
          <ac:spMkLst>
            <pc:docMk/>
            <pc:sldMk cId="3756845497" sldId="283"/>
            <ac:spMk id="13" creationId="{6BA753B6-1F5C-4C68-AEEF-808E4AEE0DDC}"/>
          </ac:spMkLst>
        </pc:spChg>
        <pc:spChg chg="add mod">
          <ac:chgData name="Du Liu" userId="f6bbb955-1166-4a0c-a0ca-de04d0e558b9" providerId="ADAL" clId="{3091DB6D-FF7B-4373-B517-33D12FF82579}" dt="2018-04-05T13:11:12.394" v="1477" actId="164"/>
          <ac:spMkLst>
            <pc:docMk/>
            <pc:sldMk cId="3756845497" sldId="283"/>
            <ac:spMk id="14" creationId="{E47776FC-BD75-43E0-824B-E51B72A7FE47}"/>
          </ac:spMkLst>
        </pc:spChg>
        <pc:spChg chg="add mod">
          <ac:chgData name="Du Liu" userId="f6bbb955-1166-4a0c-a0ca-de04d0e558b9" providerId="ADAL" clId="{3091DB6D-FF7B-4373-B517-33D12FF82579}" dt="2018-04-05T13:12:09.956" v="1486" actId="1076"/>
          <ac:spMkLst>
            <pc:docMk/>
            <pc:sldMk cId="3756845497" sldId="283"/>
            <ac:spMk id="17" creationId="{BB817625-4656-40B7-A17E-E2EFFCFC8AB6}"/>
          </ac:spMkLst>
        </pc:spChg>
        <pc:grpChg chg="add mod">
          <ac:chgData name="Du Liu" userId="f6bbb955-1166-4a0c-a0ca-de04d0e558b9" providerId="ADAL" clId="{3091DB6D-FF7B-4373-B517-33D12FF82579}" dt="2018-04-05T13:11:37.241" v="1479" actId="1076"/>
          <ac:grpSpMkLst>
            <pc:docMk/>
            <pc:sldMk cId="3756845497" sldId="283"/>
            <ac:grpSpMk id="16" creationId="{8CD908E6-75CE-4AD8-84A2-C811989F3B60}"/>
          </ac:grpSpMkLst>
        </pc:grpChg>
        <pc:picChg chg="mod">
          <ac:chgData name="Du Liu" userId="f6bbb955-1166-4a0c-a0ca-de04d0e558b9" providerId="ADAL" clId="{3091DB6D-FF7B-4373-B517-33D12FF82579}" dt="2018-04-05T13:10:52.025" v="1475" actId="1037"/>
          <ac:picMkLst>
            <pc:docMk/>
            <pc:sldMk cId="3756845497" sldId="283"/>
            <ac:picMk id="2" creationId="{90E5C1BA-C9A5-4B3C-9355-CBBF488BED88}"/>
          </ac:picMkLst>
        </pc:picChg>
        <pc:picChg chg="add del mod">
          <ac:chgData name="Du Liu" userId="f6bbb955-1166-4a0c-a0ca-de04d0e558b9" providerId="ADAL" clId="{3091DB6D-FF7B-4373-B517-33D12FF82579}" dt="2018-04-05T13:12:47.628" v="1488" actId="478"/>
          <ac:picMkLst>
            <pc:docMk/>
            <pc:sldMk cId="3756845497" sldId="283"/>
            <ac:picMk id="15" creationId="{CAE76C57-CC74-4B8B-B007-CEC643E7B879}"/>
          </ac:picMkLst>
        </pc:picChg>
        <pc:picChg chg="add mod">
          <ac:chgData name="Du Liu" userId="f6bbb955-1166-4a0c-a0ca-de04d0e558b9" providerId="ADAL" clId="{3091DB6D-FF7B-4373-B517-33D12FF82579}" dt="2018-04-05T13:13:06.938" v="1493" actId="14100"/>
          <ac:picMkLst>
            <pc:docMk/>
            <pc:sldMk cId="3756845497" sldId="283"/>
            <ac:picMk id="18" creationId="{98B0784F-A9CA-4B24-B6E6-7D666F0442DA}"/>
          </ac:picMkLst>
        </pc:picChg>
        <pc:cxnChg chg="add del mod">
          <ac:chgData name="Du Liu" userId="f6bbb955-1166-4a0c-a0ca-de04d0e558b9" providerId="ADAL" clId="{3091DB6D-FF7B-4373-B517-33D12FF82579}" dt="2018-04-05T13:06:05.939" v="1433" actId="478"/>
          <ac:cxnSpMkLst>
            <pc:docMk/>
            <pc:sldMk cId="3756845497" sldId="283"/>
            <ac:cxnSpMk id="8" creationId="{7ED27632-CA38-42AF-A8A1-07320039AA3E}"/>
          </ac:cxnSpMkLst>
        </pc:cxnChg>
        <pc:cxnChg chg="add del mod">
          <ac:chgData name="Du Liu" userId="f6bbb955-1166-4a0c-a0ca-de04d0e558b9" providerId="ADAL" clId="{3091DB6D-FF7B-4373-B517-33D12FF82579}" dt="2018-04-05T13:07:24.233" v="1436" actId="478"/>
          <ac:cxnSpMkLst>
            <pc:docMk/>
            <pc:sldMk cId="3756845497" sldId="283"/>
            <ac:cxnSpMk id="11" creationId="{51CD0FA7-8557-4498-BBA7-5173194AA428}"/>
          </ac:cxnSpMkLst>
        </pc:cxnChg>
      </pc:sldChg>
      <pc:sldChg chg="modSp add">
        <pc:chgData name="Du Liu" userId="f6bbb955-1166-4a0c-a0ca-de04d0e558b9" providerId="ADAL" clId="{3091DB6D-FF7B-4373-B517-33D12FF82579}" dt="2018-04-05T14:41:47.362" v="1635" actId="404"/>
        <pc:sldMkLst>
          <pc:docMk/>
          <pc:sldMk cId="618752904" sldId="297"/>
        </pc:sldMkLst>
        <pc:spChg chg="mod">
          <ac:chgData name="Du Liu" userId="f6bbb955-1166-4a0c-a0ca-de04d0e558b9" providerId="ADAL" clId="{3091DB6D-FF7B-4373-B517-33D12FF82579}" dt="2018-04-05T13:13:36.497" v="1497" actId="20577"/>
          <ac:spMkLst>
            <pc:docMk/>
            <pc:sldMk cId="618752904" sldId="297"/>
            <ac:spMk id="2" creationId="{1106945D-0D69-4BBB-8B54-D433F7F05596}"/>
          </ac:spMkLst>
        </pc:spChg>
        <pc:spChg chg="mod">
          <ac:chgData name="Du Liu" userId="f6bbb955-1166-4a0c-a0ca-de04d0e558b9" providerId="ADAL" clId="{3091DB6D-FF7B-4373-B517-33D12FF82579}" dt="2018-04-05T14:41:47.362" v="1635" actId="404"/>
          <ac:spMkLst>
            <pc:docMk/>
            <pc:sldMk cId="618752904" sldId="297"/>
            <ac:spMk id="3" creationId="{82BFBDCE-DC59-4D1E-97A2-071B9C59545A}"/>
          </ac:spMkLst>
        </pc:spChg>
        <pc:picChg chg="mod">
          <ac:chgData name="Du Liu" userId="f6bbb955-1166-4a0c-a0ca-de04d0e558b9" providerId="ADAL" clId="{3091DB6D-FF7B-4373-B517-33D12FF82579}" dt="2018-04-05T11:31:57.001" v="279" actId="14100"/>
          <ac:picMkLst>
            <pc:docMk/>
            <pc:sldMk cId="618752904" sldId="297"/>
            <ac:picMk id="4" creationId="{47A28AF4-7A75-43B0-933E-1C7298CBB123}"/>
          </ac:picMkLst>
        </pc:picChg>
      </pc:sldChg>
      <pc:sldChg chg="add del">
        <pc:chgData name="Du Liu" userId="f6bbb955-1166-4a0c-a0ca-de04d0e558b9" providerId="ADAL" clId="{3091DB6D-FF7B-4373-B517-33D12FF82579}" dt="2018-04-05T11:53:48.694" v="685" actId="2696"/>
        <pc:sldMkLst>
          <pc:docMk/>
          <pc:sldMk cId="3487719243" sldId="299"/>
        </pc:sldMkLst>
      </pc:sldChg>
      <pc:sldChg chg="modSp add">
        <pc:chgData name="Du Liu" userId="f6bbb955-1166-4a0c-a0ca-de04d0e558b9" providerId="ADAL" clId="{3091DB6D-FF7B-4373-B517-33D12FF82579}" dt="2018-04-05T15:46:59.760" v="1806" actId="20577"/>
        <pc:sldMkLst>
          <pc:docMk/>
          <pc:sldMk cId="3594634517" sldId="306"/>
        </pc:sldMkLst>
        <pc:spChg chg="mod">
          <ac:chgData name="Du Liu" userId="f6bbb955-1166-4a0c-a0ca-de04d0e558b9" providerId="ADAL" clId="{3091DB6D-FF7B-4373-B517-33D12FF82579}" dt="2018-04-05T15:46:59.760" v="1806" actId="20577"/>
          <ac:spMkLst>
            <pc:docMk/>
            <pc:sldMk cId="3594634517" sldId="306"/>
            <ac:spMk id="2" creationId="{C77B15E8-B4EC-461B-8434-989FC67C9D47}"/>
          </ac:spMkLst>
        </pc:spChg>
        <pc:spChg chg="mod">
          <ac:chgData name="Du Liu" userId="f6bbb955-1166-4a0c-a0ca-de04d0e558b9" providerId="ADAL" clId="{3091DB6D-FF7B-4373-B517-33D12FF82579}" dt="2018-04-05T15:44:26.331" v="1803" actId="20577"/>
          <ac:spMkLst>
            <pc:docMk/>
            <pc:sldMk cId="3594634517" sldId="306"/>
            <ac:spMk id="3" creationId="{9AE4C705-0D7D-4C0F-9638-AD9C1E2C1BAE}"/>
          </ac:spMkLst>
        </pc:spChg>
        <pc:picChg chg="mod">
          <ac:chgData name="Du Liu" userId="f6bbb955-1166-4a0c-a0ca-de04d0e558b9" providerId="ADAL" clId="{3091DB6D-FF7B-4373-B517-33D12FF82579}" dt="2018-04-05T13:13:55.559" v="1498" actId="1076"/>
          <ac:picMkLst>
            <pc:docMk/>
            <pc:sldMk cId="3594634517" sldId="306"/>
            <ac:picMk id="5" creationId="{FF892FB6-19B8-43C5-9F9B-46D5BF02DA07}"/>
          </ac:picMkLst>
        </pc:picChg>
      </pc:sldChg>
      <pc:sldChg chg="addSp modSp add del">
        <pc:chgData name="Du Liu" userId="f6bbb955-1166-4a0c-a0ca-de04d0e558b9" providerId="ADAL" clId="{3091DB6D-FF7B-4373-B517-33D12FF82579}" dt="2018-04-05T12:25:45.928" v="753" actId="2696"/>
        <pc:sldMkLst>
          <pc:docMk/>
          <pc:sldMk cId="1759266499" sldId="307"/>
        </pc:sldMkLst>
        <pc:spChg chg="mod">
          <ac:chgData name="Du Liu" userId="f6bbb955-1166-4a0c-a0ca-de04d0e558b9" providerId="ADAL" clId="{3091DB6D-FF7B-4373-B517-33D12FF82579}" dt="2018-04-05T12:23:48.961" v="735" actId="14100"/>
          <ac:spMkLst>
            <pc:docMk/>
            <pc:sldMk cId="1759266499" sldId="307"/>
            <ac:spMk id="2" creationId="{CC0BCC73-E693-46A3-9DDF-E6F3401E791E}"/>
          </ac:spMkLst>
        </pc:spChg>
        <pc:spChg chg="mod">
          <ac:chgData name="Du Liu" userId="f6bbb955-1166-4a0c-a0ca-de04d0e558b9" providerId="ADAL" clId="{3091DB6D-FF7B-4373-B517-33D12FF82579}" dt="2018-04-05T12:22:29.685" v="728" actId="14100"/>
          <ac:spMkLst>
            <pc:docMk/>
            <pc:sldMk cId="1759266499" sldId="307"/>
            <ac:spMk id="3" creationId="{13B43019-0E25-42A5-8EFC-E165B5B77CE7}"/>
          </ac:spMkLst>
        </pc:spChg>
        <pc:spChg chg="add mod">
          <ac:chgData name="Du Liu" userId="f6bbb955-1166-4a0c-a0ca-de04d0e558b9" providerId="ADAL" clId="{3091DB6D-FF7B-4373-B517-33D12FF82579}" dt="2018-04-05T12:25:11.719" v="742" actId="12"/>
          <ac:spMkLst>
            <pc:docMk/>
            <pc:sldMk cId="1759266499" sldId="307"/>
            <ac:spMk id="5" creationId="{5F311971-217F-4A2F-B8E8-BBF3375D16DE}"/>
          </ac:spMkLst>
        </pc:spChg>
        <pc:picChg chg="mod">
          <ac:chgData name="Du Liu" userId="f6bbb955-1166-4a0c-a0ca-de04d0e558b9" providerId="ADAL" clId="{3091DB6D-FF7B-4373-B517-33D12FF82579}" dt="2018-04-05T12:24:30.183" v="736" actId="1076"/>
          <ac:picMkLst>
            <pc:docMk/>
            <pc:sldMk cId="1759266499" sldId="307"/>
            <ac:picMk id="4" creationId="{09DB3832-290C-46F9-9735-3D9A5660A902}"/>
          </ac:picMkLst>
        </pc:picChg>
      </pc:sldChg>
      <pc:sldChg chg="addSp delSp modSp add">
        <pc:chgData name="Du Liu" userId="f6bbb955-1166-4a0c-a0ca-de04d0e558b9" providerId="ADAL" clId="{3091DB6D-FF7B-4373-B517-33D12FF82579}" dt="2018-04-05T15:48:49.490" v="1884" actId="1036"/>
        <pc:sldMkLst>
          <pc:docMk/>
          <pc:sldMk cId="1182700248" sldId="308"/>
        </pc:sldMkLst>
        <pc:spChg chg="mod">
          <ac:chgData name="Du Liu" userId="f6bbb955-1166-4a0c-a0ca-de04d0e558b9" providerId="ADAL" clId="{3091DB6D-FF7B-4373-B517-33D12FF82579}" dt="2018-04-05T14:41:59.890" v="1639" actId="404"/>
          <ac:spMkLst>
            <pc:docMk/>
            <pc:sldMk cId="1182700248" sldId="308"/>
            <ac:spMk id="2" creationId="{CBFD9A74-03C7-4996-B0B6-9D97645FB43E}"/>
          </ac:spMkLst>
        </pc:spChg>
        <pc:spChg chg="mod">
          <ac:chgData name="Du Liu" userId="f6bbb955-1166-4a0c-a0ca-de04d0e558b9" providerId="ADAL" clId="{3091DB6D-FF7B-4373-B517-33D12FF82579}" dt="2018-04-05T15:48:16.472" v="1877" actId="20577"/>
          <ac:spMkLst>
            <pc:docMk/>
            <pc:sldMk cId="1182700248" sldId="308"/>
            <ac:spMk id="3" creationId="{86F8AA8B-12DE-4F53-B332-20AD64080CA1}"/>
          </ac:spMkLst>
        </pc:spChg>
        <pc:picChg chg="add mod">
          <ac:chgData name="Du Liu" userId="f6bbb955-1166-4a0c-a0ca-de04d0e558b9" providerId="ADAL" clId="{3091DB6D-FF7B-4373-B517-33D12FF82579}" dt="2018-04-05T15:48:49.490" v="1884" actId="1036"/>
          <ac:picMkLst>
            <pc:docMk/>
            <pc:sldMk cId="1182700248" sldId="308"/>
            <ac:picMk id="4" creationId="{5B0DA99E-DAC6-4562-B8C7-469D05824B3F}"/>
          </ac:picMkLst>
        </pc:picChg>
        <pc:picChg chg="add del">
          <ac:chgData name="Du Liu" userId="f6bbb955-1166-4a0c-a0ca-de04d0e558b9" providerId="ADAL" clId="{3091DB6D-FF7B-4373-B517-33D12FF82579}" dt="2018-04-05T12:27:17.796" v="766" actId="20577"/>
          <ac:picMkLst>
            <pc:docMk/>
            <pc:sldMk cId="1182700248" sldId="308"/>
            <ac:picMk id="5" creationId="{D1CCDCF5-7DED-4CE5-9E48-4B02EEACC961}"/>
          </ac:picMkLst>
        </pc:picChg>
      </pc:sldChg>
      <pc:sldChg chg="addSp delSp modSp add ord">
        <pc:chgData name="Du Liu" userId="f6bbb955-1166-4a0c-a0ca-de04d0e558b9" providerId="ADAL" clId="{3091DB6D-FF7B-4373-B517-33D12FF82579}" dt="2018-04-05T14:42:06.051" v="1641" actId="404"/>
        <pc:sldMkLst>
          <pc:docMk/>
          <pc:sldMk cId="3513480740" sldId="309"/>
        </pc:sldMkLst>
        <pc:spChg chg="mod">
          <ac:chgData name="Du Liu" userId="f6bbb955-1166-4a0c-a0ca-de04d0e558b9" providerId="ADAL" clId="{3091DB6D-FF7B-4373-B517-33D12FF82579}" dt="2018-04-05T14:42:06.051" v="1641" actId="404"/>
          <ac:spMkLst>
            <pc:docMk/>
            <pc:sldMk cId="3513480740" sldId="309"/>
            <ac:spMk id="2" creationId="{A8F70311-3F38-441C-9208-EFD31B453BA4}"/>
          </ac:spMkLst>
        </pc:spChg>
        <pc:spChg chg="mod">
          <ac:chgData name="Du Liu" userId="f6bbb955-1166-4a0c-a0ca-de04d0e558b9" providerId="ADAL" clId="{3091DB6D-FF7B-4373-B517-33D12FF82579}" dt="2018-04-05T12:44:00.491" v="925" actId="20577"/>
          <ac:spMkLst>
            <pc:docMk/>
            <pc:sldMk cId="3513480740" sldId="309"/>
            <ac:spMk id="3" creationId="{1367B02D-92BA-4BDA-8CB7-F1D813E20223}"/>
          </ac:spMkLst>
        </pc:spChg>
        <pc:spChg chg="add del mod">
          <ac:chgData name="Du Liu" userId="f6bbb955-1166-4a0c-a0ca-de04d0e558b9" providerId="ADAL" clId="{3091DB6D-FF7B-4373-B517-33D12FF82579}" dt="2018-04-05T12:46:06.027" v="978" actId="478"/>
          <ac:spMkLst>
            <pc:docMk/>
            <pc:sldMk cId="3513480740" sldId="309"/>
            <ac:spMk id="6" creationId="{F6DAF727-19C4-4937-80CF-42BCFC1F15F3}"/>
          </ac:spMkLst>
        </pc:spChg>
        <pc:spChg chg="add mod">
          <ac:chgData name="Du Liu" userId="f6bbb955-1166-4a0c-a0ca-de04d0e558b9" providerId="ADAL" clId="{3091DB6D-FF7B-4373-B517-33D12FF82579}" dt="2018-04-05T12:48:02.450" v="1092" actId="1076"/>
          <ac:spMkLst>
            <pc:docMk/>
            <pc:sldMk cId="3513480740" sldId="309"/>
            <ac:spMk id="7" creationId="{8BB398FD-75E1-489C-9C25-4D04023FCF6E}"/>
          </ac:spMkLst>
        </pc:spChg>
        <pc:picChg chg="add mod">
          <ac:chgData name="Du Liu" userId="f6bbb955-1166-4a0c-a0ca-de04d0e558b9" providerId="ADAL" clId="{3091DB6D-FF7B-4373-B517-33D12FF82579}" dt="2018-04-05T12:44:04.138" v="926" actId="1076"/>
          <ac:picMkLst>
            <pc:docMk/>
            <pc:sldMk cId="3513480740" sldId="309"/>
            <ac:picMk id="4" creationId="{B79F3A78-7A2E-403E-B2BA-7197BCB83751}"/>
          </ac:picMkLst>
        </pc:picChg>
        <pc:picChg chg="add mod">
          <ac:chgData name="Du Liu" userId="f6bbb955-1166-4a0c-a0ca-de04d0e558b9" providerId="ADAL" clId="{3091DB6D-FF7B-4373-B517-33D12FF82579}" dt="2018-04-05T12:44:29.194" v="930" actId="1076"/>
          <ac:picMkLst>
            <pc:docMk/>
            <pc:sldMk cId="3513480740" sldId="309"/>
            <ac:picMk id="5" creationId="{CDFB9BA8-1205-4CA5-883D-CA4A8B6FEE63}"/>
          </ac:picMkLst>
        </pc:picChg>
      </pc:sldChg>
      <pc:sldChg chg="addSp modSp add ord">
        <pc:chgData name="Du Liu" userId="f6bbb955-1166-4a0c-a0ca-de04d0e558b9" providerId="ADAL" clId="{3091DB6D-FF7B-4373-B517-33D12FF82579}" dt="2018-04-05T14:52:06.722" v="1791" actId="20577"/>
        <pc:sldMkLst>
          <pc:docMk/>
          <pc:sldMk cId="4251743433" sldId="311"/>
        </pc:sldMkLst>
        <pc:spChg chg="mod">
          <ac:chgData name="Du Liu" userId="f6bbb955-1166-4a0c-a0ca-de04d0e558b9" providerId="ADAL" clId="{3091DB6D-FF7B-4373-B517-33D12FF82579}" dt="2018-04-05T14:42:11.535" v="1643" actId="404"/>
          <ac:spMkLst>
            <pc:docMk/>
            <pc:sldMk cId="4251743433" sldId="311"/>
            <ac:spMk id="2" creationId="{DFDDE616-6F5E-4EC5-A79A-D8765797A3A4}"/>
          </ac:spMkLst>
        </pc:spChg>
        <pc:spChg chg="mod">
          <ac:chgData name="Du Liu" userId="f6bbb955-1166-4a0c-a0ca-de04d0e558b9" providerId="ADAL" clId="{3091DB6D-FF7B-4373-B517-33D12FF82579}" dt="2018-04-05T14:52:06.722" v="1791" actId="20577"/>
          <ac:spMkLst>
            <pc:docMk/>
            <pc:sldMk cId="4251743433" sldId="311"/>
            <ac:spMk id="3" creationId="{E2668B03-0B5E-42BF-B78E-548467EB70A6}"/>
          </ac:spMkLst>
        </pc:spChg>
        <pc:picChg chg="add mod">
          <ac:chgData name="Du Liu" userId="f6bbb955-1166-4a0c-a0ca-de04d0e558b9" providerId="ADAL" clId="{3091DB6D-FF7B-4373-B517-33D12FF82579}" dt="2018-04-05T13:03:19.861" v="1273" actId="1076"/>
          <ac:picMkLst>
            <pc:docMk/>
            <pc:sldMk cId="4251743433" sldId="311"/>
            <ac:picMk id="4" creationId="{1C2D7E29-E23E-4007-9689-E2B0DCBF8666}"/>
          </ac:picMkLst>
        </pc:picChg>
      </pc:sldChg>
      <pc:sldChg chg="addSp delSp modSp add">
        <pc:chgData name="Du Liu" userId="f6bbb955-1166-4a0c-a0ca-de04d0e558b9" providerId="ADAL" clId="{3091DB6D-FF7B-4373-B517-33D12FF82579}" dt="2018-04-05T14:42:18.618" v="1645" actId="404"/>
        <pc:sldMkLst>
          <pc:docMk/>
          <pc:sldMk cId="2719972684" sldId="314"/>
        </pc:sldMkLst>
        <pc:spChg chg="mod">
          <ac:chgData name="Du Liu" userId="f6bbb955-1166-4a0c-a0ca-de04d0e558b9" providerId="ADAL" clId="{3091DB6D-FF7B-4373-B517-33D12FF82579}" dt="2018-04-05T14:42:18.618" v="1645" actId="404"/>
          <ac:spMkLst>
            <pc:docMk/>
            <pc:sldMk cId="2719972684" sldId="314"/>
            <ac:spMk id="2" creationId="{164BD0A5-C697-4009-8CA0-048BEB91ED27}"/>
          </ac:spMkLst>
        </pc:spChg>
        <pc:spChg chg="del">
          <ac:chgData name="Du Liu" userId="f6bbb955-1166-4a0c-a0ca-de04d0e558b9" providerId="ADAL" clId="{3091DB6D-FF7B-4373-B517-33D12FF82579}" dt="2018-04-05T13:22:01.490" v="1521" actId="478"/>
          <ac:spMkLst>
            <pc:docMk/>
            <pc:sldMk cId="2719972684" sldId="314"/>
            <ac:spMk id="3" creationId="{A4B88DDD-C246-41E0-9CA3-D792B4F1E342}"/>
          </ac:spMkLst>
        </pc:spChg>
        <pc:grpChg chg="add mod">
          <ac:chgData name="Du Liu" userId="f6bbb955-1166-4a0c-a0ca-de04d0e558b9" providerId="ADAL" clId="{3091DB6D-FF7B-4373-B517-33D12FF82579}" dt="2018-04-05T13:22:17.231" v="1531" actId="1076"/>
          <ac:grpSpMkLst>
            <pc:docMk/>
            <pc:sldMk cId="2719972684" sldId="314"/>
            <ac:grpSpMk id="6" creationId="{0BD06875-7557-41A4-B238-25BFB59CEED0}"/>
          </ac:grpSpMkLst>
        </pc:grpChg>
        <pc:picChg chg="add mod">
          <ac:chgData name="Du Liu" userId="f6bbb955-1166-4a0c-a0ca-de04d0e558b9" providerId="ADAL" clId="{3091DB6D-FF7B-4373-B517-33D12FF82579}" dt="2018-04-05T13:22:10.789" v="1523" actId="164"/>
          <ac:picMkLst>
            <pc:docMk/>
            <pc:sldMk cId="2719972684" sldId="314"/>
            <ac:picMk id="4" creationId="{73855F54-012C-451D-BE66-FADD6CB1AB07}"/>
          </ac:picMkLst>
        </pc:picChg>
        <pc:picChg chg="add mod">
          <ac:chgData name="Du Liu" userId="f6bbb955-1166-4a0c-a0ca-de04d0e558b9" providerId="ADAL" clId="{3091DB6D-FF7B-4373-B517-33D12FF82579}" dt="2018-04-05T13:22:10.789" v="1523" actId="164"/>
          <ac:picMkLst>
            <pc:docMk/>
            <pc:sldMk cId="2719972684" sldId="314"/>
            <ac:picMk id="5" creationId="{93060DD6-0C51-48DA-BD0D-5C9CA24C0D3F}"/>
          </ac:picMkLst>
        </pc:picChg>
      </pc:sldChg>
      <pc:sldChg chg="addSp delSp modSp add">
        <pc:chgData name="Du Liu" userId="f6bbb955-1166-4a0c-a0ca-de04d0e558b9" providerId="ADAL" clId="{3091DB6D-FF7B-4373-B517-33D12FF82579}" dt="2018-04-05T15:39:47.732" v="1802" actId="1076"/>
        <pc:sldMkLst>
          <pc:docMk/>
          <pc:sldMk cId="3898516701" sldId="321"/>
        </pc:sldMkLst>
        <pc:spChg chg="mod">
          <ac:chgData name="Du Liu" userId="f6bbb955-1166-4a0c-a0ca-de04d0e558b9" providerId="ADAL" clId="{3091DB6D-FF7B-4373-B517-33D12FF82579}" dt="2018-04-05T14:34:06.077" v="1593" actId="1076"/>
          <ac:spMkLst>
            <pc:docMk/>
            <pc:sldMk cId="3898516701" sldId="321"/>
            <ac:spMk id="2" creationId="{0DADB974-E3FD-4995-A28D-62CD12537A13}"/>
          </ac:spMkLst>
        </pc:spChg>
        <pc:spChg chg="mod">
          <ac:chgData name="Du Liu" userId="f6bbb955-1166-4a0c-a0ca-de04d0e558b9" providerId="ADAL" clId="{3091DB6D-FF7B-4373-B517-33D12FF82579}" dt="2018-04-05T14:33:44.771" v="1592" actId="113"/>
          <ac:spMkLst>
            <pc:docMk/>
            <pc:sldMk cId="3898516701" sldId="321"/>
            <ac:spMk id="3" creationId="{A52258FC-52AD-45EA-B1C9-B56606FB0209}"/>
          </ac:spMkLst>
        </pc:spChg>
        <pc:spChg chg="add mod">
          <ac:chgData name="Du Liu" userId="f6bbb955-1166-4a0c-a0ca-de04d0e558b9" providerId="ADAL" clId="{3091DB6D-FF7B-4373-B517-33D12FF82579}" dt="2018-04-05T15:38:17.809" v="1794" actId="164"/>
          <ac:spMkLst>
            <pc:docMk/>
            <pc:sldMk cId="3898516701" sldId="321"/>
            <ac:spMk id="7" creationId="{34C32428-F603-41F4-ADD9-8CB077561B97}"/>
          </ac:spMkLst>
        </pc:spChg>
        <pc:grpChg chg="add mod">
          <ac:chgData name="Du Liu" userId="f6bbb955-1166-4a0c-a0ca-de04d0e558b9" providerId="ADAL" clId="{3091DB6D-FF7B-4373-B517-33D12FF82579}" dt="2018-04-05T15:39:47.732" v="1802" actId="1076"/>
          <ac:grpSpMkLst>
            <pc:docMk/>
            <pc:sldMk cId="3898516701" sldId="321"/>
            <ac:grpSpMk id="4" creationId="{6B9DCB18-9267-45B2-AD53-06F9610027BE}"/>
          </ac:grpSpMkLst>
        </pc:grpChg>
        <pc:picChg chg="add del mod">
          <ac:chgData name="Du Liu" userId="f6bbb955-1166-4a0c-a0ca-de04d0e558b9" providerId="ADAL" clId="{3091DB6D-FF7B-4373-B517-33D12FF82579}" dt="2018-04-05T14:39:41.626" v="1632" actId="478"/>
          <ac:picMkLst>
            <pc:docMk/>
            <pc:sldMk cId="3898516701" sldId="321"/>
            <ac:picMk id="4" creationId="{DC435632-08C0-4BFB-9277-00256DE1EC5D}"/>
          </ac:picMkLst>
        </pc:picChg>
        <pc:picChg chg="add mod">
          <ac:chgData name="Du Liu" userId="f6bbb955-1166-4a0c-a0ca-de04d0e558b9" providerId="ADAL" clId="{3091DB6D-FF7B-4373-B517-33D12FF82579}" dt="2018-04-05T15:39:45.471" v="1801" actId="1076"/>
          <ac:picMkLst>
            <pc:docMk/>
            <pc:sldMk cId="3898516701" sldId="321"/>
            <ac:picMk id="5" creationId="{08F0BAF4-B7B5-4453-917C-7767EF748132}"/>
          </ac:picMkLst>
        </pc:picChg>
        <pc:picChg chg="add del mod">
          <ac:chgData name="Du Liu" userId="f6bbb955-1166-4a0c-a0ca-de04d0e558b9" providerId="ADAL" clId="{3091DB6D-FF7B-4373-B517-33D12FF82579}" dt="2018-04-05T14:38:13.108" v="1600" actId="478"/>
          <ac:picMkLst>
            <pc:docMk/>
            <pc:sldMk cId="3898516701" sldId="321"/>
            <ac:picMk id="5" creationId="{BC9BE871-03BF-46C2-906F-EEE2CAA64115}"/>
          </ac:picMkLst>
        </pc:picChg>
        <pc:picChg chg="add mod">
          <ac:chgData name="Du Liu" userId="f6bbb955-1166-4a0c-a0ca-de04d0e558b9" providerId="ADAL" clId="{3091DB6D-FF7B-4373-B517-33D12FF82579}" dt="2018-04-05T15:38:17.809" v="1794" actId="164"/>
          <ac:picMkLst>
            <pc:docMk/>
            <pc:sldMk cId="3898516701" sldId="321"/>
            <ac:picMk id="6" creationId="{9A9F1764-5071-442D-9E7D-DBB76BA40555}"/>
          </ac:picMkLst>
        </pc:picChg>
      </pc:sldChg>
    </pc:docChg>
  </pc:docChgLst>
  <pc:docChgLst>
    <pc:chgData name="Christopher Hollmann" userId="a4c1ec2e-8c58-4719-a9c8-a89840bae2fe" providerId="ADAL" clId="{4DBBEBEF-8081-4399-8D47-581FDEEBD50B}"/>
    <pc:docChg chg="custSel addSld delSld modSld sldOrd">
      <pc:chgData name="Christopher Hollmann" userId="a4c1ec2e-8c58-4719-a9c8-a89840bae2fe" providerId="ADAL" clId="{4DBBEBEF-8081-4399-8D47-581FDEEBD50B}" dt="2018-04-05T14:09:57.071" v="781" actId="1076"/>
      <pc:docMkLst>
        <pc:docMk/>
      </pc:docMkLst>
      <pc:sldChg chg="addSp delSp modSp">
        <pc:chgData name="Christopher Hollmann" userId="a4c1ec2e-8c58-4719-a9c8-a89840bae2fe" providerId="ADAL" clId="{4DBBEBEF-8081-4399-8D47-581FDEEBD50B}" dt="2018-04-05T14:09:57.071" v="781" actId="1076"/>
        <pc:sldMkLst>
          <pc:docMk/>
          <pc:sldMk cId="3197411155" sldId="269"/>
        </pc:sldMkLst>
        <pc:spChg chg="add mod">
          <ac:chgData name="Christopher Hollmann" userId="a4c1ec2e-8c58-4719-a9c8-a89840bae2fe" providerId="ADAL" clId="{4DBBEBEF-8081-4399-8D47-581FDEEBD50B}" dt="2018-04-05T14:06:33.605" v="780" actId="20577"/>
          <ac:spMkLst>
            <pc:docMk/>
            <pc:sldMk cId="3197411155" sldId="269"/>
            <ac:spMk id="2" creationId="{8399A625-8EE5-4E9C-84F9-F08210884EDD}"/>
          </ac:spMkLst>
        </pc:spChg>
        <pc:spChg chg="add mod">
          <ac:chgData name="Christopher Hollmann" userId="a4c1ec2e-8c58-4719-a9c8-a89840bae2fe" providerId="ADAL" clId="{4DBBEBEF-8081-4399-8D47-581FDEEBD50B}" dt="2018-04-05T11:40:26.595" v="3" actId="14100"/>
          <ac:spMkLst>
            <pc:docMk/>
            <pc:sldMk cId="3197411155" sldId="269"/>
            <ac:spMk id="3" creationId="{94FF471A-EB4C-403D-BFE2-81DF6C50B579}"/>
          </ac:spMkLst>
        </pc:spChg>
        <pc:spChg chg="mod">
          <ac:chgData name="Christopher Hollmann" userId="a4c1ec2e-8c58-4719-a9c8-a89840bae2fe" providerId="ADAL" clId="{4DBBEBEF-8081-4399-8D47-581FDEEBD50B}" dt="2018-04-05T14:04:01.900" v="700" actId="20577"/>
          <ac:spMkLst>
            <pc:docMk/>
            <pc:sldMk cId="3197411155" sldId="269"/>
            <ac:spMk id="8" creationId="{823C84B8-CB78-4EFC-BD6C-3EA955DF997D}"/>
          </ac:spMkLst>
        </pc:spChg>
        <pc:spChg chg="del">
          <ac:chgData name="Christopher Hollmann" userId="a4c1ec2e-8c58-4719-a9c8-a89840bae2fe" providerId="ADAL" clId="{4DBBEBEF-8081-4399-8D47-581FDEEBD50B}" dt="2018-04-05T11:40:12.870" v="1" actId="14100"/>
          <ac:spMkLst>
            <pc:docMk/>
            <pc:sldMk cId="3197411155" sldId="269"/>
            <ac:spMk id="9" creationId="{B56A8EE2-AAAC-4241-8205-E8A107944637}"/>
          </ac:spMkLst>
        </pc:spChg>
        <pc:graphicFrameChg chg="mod">
          <ac:chgData name="Christopher Hollmann" userId="a4c1ec2e-8c58-4719-a9c8-a89840bae2fe" providerId="ADAL" clId="{4DBBEBEF-8081-4399-8D47-581FDEEBD50B}" dt="2018-04-05T14:09:57.071" v="781" actId="1076"/>
          <ac:graphicFrameMkLst>
            <pc:docMk/>
            <pc:sldMk cId="3197411155" sldId="269"/>
            <ac:graphicFrameMk id="4" creationId="{3BA0CC12-63BE-4CA8-ACEA-9061CF11F2DE}"/>
          </ac:graphicFrameMkLst>
        </pc:graphicFrameChg>
      </pc:sldChg>
      <pc:sldChg chg="addSp delSp modSp add del ord">
        <pc:chgData name="Christopher Hollmann" userId="a4c1ec2e-8c58-4719-a9c8-a89840bae2fe" providerId="ADAL" clId="{4DBBEBEF-8081-4399-8D47-581FDEEBD50B}" dt="2018-04-05T11:41:54.195" v="54" actId="2696"/>
        <pc:sldMkLst>
          <pc:docMk/>
          <pc:sldMk cId="2377749464" sldId="298"/>
        </pc:sldMkLst>
        <pc:spChg chg="del">
          <ac:chgData name="Christopher Hollmann" userId="a4c1ec2e-8c58-4719-a9c8-a89840bae2fe" providerId="ADAL" clId="{4DBBEBEF-8081-4399-8D47-581FDEEBD50B}" dt="2018-04-05T11:41:32.344" v="18" actId="2696"/>
          <ac:spMkLst>
            <pc:docMk/>
            <pc:sldMk cId="2377749464" sldId="298"/>
            <ac:spMk id="2" creationId="{8497511D-BF71-4AEE-A51B-1CC4BE601A40}"/>
          </ac:spMkLst>
        </pc:spChg>
        <pc:spChg chg="del">
          <ac:chgData name="Christopher Hollmann" userId="a4c1ec2e-8c58-4719-a9c8-a89840bae2fe" providerId="ADAL" clId="{4DBBEBEF-8081-4399-8D47-581FDEEBD50B}" dt="2018-04-05T11:41:32.344" v="18" actId="2696"/>
          <ac:spMkLst>
            <pc:docMk/>
            <pc:sldMk cId="2377749464" sldId="298"/>
            <ac:spMk id="3" creationId="{7F866B52-F045-4DAD-9D0E-F201378276B8}"/>
          </ac:spMkLst>
        </pc:spChg>
        <pc:spChg chg="mod">
          <ac:chgData name="Christopher Hollmann" userId="a4c1ec2e-8c58-4719-a9c8-a89840bae2fe" providerId="ADAL" clId="{4DBBEBEF-8081-4399-8D47-581FDEEBD50B}" dt="2018-04-05T11:41:22.347" v="17" actId="20577"/>
          <ac:spMkLst>
            <pc:docMk/>
            <pc:sldMk cId="2377749464" sldId="298"/>
            <ac:spMk id="4" creationId="{473524F7-3685-4E34-ADAA-EE2A3215596F}"/>
          </ac:spMkLst>
        </pc:spChg>
        <pc:spChg chg="add mod">
          <ac:chgData name="Christopher Hollmann" userId="a4c1ec2e-8c58-4719-a9c8-a89840bae2fe" providerId="ADAL" clId="{4DBBEBEF-8081-4399-8D47-581FDEEBD50B}" dt="2018-04-05T11:41:49.495" v="53" actId="20577"/>
          <ac:spMkLst>
            <pc:docMk/>
            <pc:sldMk cId="2377749464" sldId="298"/>
            <ac:spMk id="5" creationId="{7B71CF9A-F971-4398-B191-1A23698CC9BF}"/>
          </ac:spMkLst>
        </pc:spChg>
      </pc:sldChg>
      <pc:sldChg chg="delSp modSp add">
        <pc:chgData name="Christopher Hollmann" userId="a4c1ec2e-8c58-4719-a9c8-a89840bae2fe" providerId="ADAL" clId="{4DBBEBEF-8081-4399-8D47-581FDEEBD50B}" dt="2018-04-05T11:48:13.753" v="166" actId="20577"/>
        <pc:sldMkLst>
          <pc:docMk/>
          <pc:sldMk cId="2394976557" sldId="298"/>
        </pc:sldMkLst>
        <pc:spChg chg="mod">
          <ac:chgData name="Christopher Hollmann" userId="a4c1ec2e-8c58-4719-a9c8-a89840bae2fe" providerId="ADAL" clId="{4DBBEBEF-8081-4399-8D47-581FDEEBD50B}" dt="2018-04-05T11:44:40.569" v="111" actId="14100"/>
          <ac:spMkLst>
            <pc:docMk/>
            <pc:sldMk cId="2394976557" sldId="298"/>
            <ac:spMk id="2" creationId="{875DE465-A127-49CF-A2CF-51248B3B0EBB}"/>
          </ac:spMkLst>
        </pc:spChg>
        <pc:spChg chg="del">
          <ac:chgData name="Christopher Hollmann" userId="a4c1ec2e-8c58-4719-a9c8-a89840bae2fe" providerId="ADAL" clId="{4DBBEBEF-8081-4399-8D47-581FDEEBD50B}" dt="2018-04-05T11:42:28.805" v="56" actId="478"/>
          <ac:spMkLst>
            <pc:docMk/>
            <pc:sldMk cId="2394976557" sldId="298"/>
            <ac:spMk id="3" creationId="{C31F8952-52C1-4717-A7F8-264AB5AD8B39}"/>
          </ac:spMkLst>
        </pc:spChg>
        <pc:spChg chg="mod">
          <ac:chgData name="Christopher Hollmann" userId="a4c1ec2e-8c58-4719-a9c8-a89840bae2fe" providerId="ADAL" clId="{4DBBEBEF-8081-4399-8D47-581FDEEBD50B}" dt="2018-04-05T11:48:13.753" v="166" actId="20577"/>
          <ac:spMkLst>
            <pc:docMk/>
            <pc:sldMk cId="2394976557" sldId="298"/>
            <ac:spMk id="4" creationId="{32154CF6-8694-46C0-A416-904A18BEF19A}"/>
          </ac:spMkLst>
        </pc:spChg>
        <pc:spChg chg="mod">
          <ac:chgData name="Christopher Hollmann" userId="a4c1ec2e-8c58-4719-a9c8-a89840bae2fe" providerId="ADAL" clId="{4DBBEBEF-8081-4399-8D47-581FDEEBD50B}" dt="2018-04-05T11:43:21.240" v="102" actId="14100"/>
          <ac:spMkLst>
            <pc:docMk/>
            <pc:sldMk cId="2394976557" sldId="298"/>
            <ac:spMk id="5" creationId="{D110EF61-B466-45CE-9F6F-BC01AACFF71A}"/>
          </ac:spMkLst>
        </pc:spChg>
        <pc:spChg chg="mod">
          <ac:chgData name="Christopher Hollmann" userId="a4c1ec2e-8c58-4719-a9c8-a89840bae2fe" providerId="ADAL" clId="{4DBBEBEF-8081-4399-8D47-581FDEEBD50B}" dt="2018-04-05T11:42:57.839" v="100" actId="20577"/>
          <ac:spMkLst>
            <pc:docMk/>
            <pc:sldMk cId="2394976557" sldId="298"/>
            <ac:spMk id="6" creationId="{46C633B2-E242-4A38-8368-9245B004A8B8}"/>
          </ac:spMkLst>
        </pc:spChg>
        <pc:graphicFrameChg chg="mod">
          <ac:chgData name="Christopher Hollmann" userId="a4c1ec2e-8c58-4719-a9c8-a89840bae2fe" providerId="ADAL" clId="{4DBBEBEF-8081-4399-8D47-581FDEEBD50B}" dt="2018-04-05T11:44:34.038" v="110" actId="1076"/>
          <ac:graphicFrameMkLst>
            <pc:docMk/>
            <pc:sldMk cId="2394976557" sldId="298"/>
            <ac:graphicFrameMk id="7" creationId="{686BB8D2-1E47-4CEE-BCA7-5B229625D53E}"/>
          </ac:graphicFrameMkLst>
        </pc:graphicFrameChg>
      </pc:sldChg>
      <pc:sldChg chg="addSp delSp modSp add">
        <pc:chgData name="Christopher Hollmann" userId="a4c1ec2e-8c58-4719-a9c8-a89840bae2fe" providerId="ADAL" clId="{4DBBEBEF-8081-4399-8D47-581FDEEBD50B}" dt="2018-04-05T12:31:19.688" v="692" actId="478"/>
        <pc:sldMkLst>
          <pc:docMk/>
          <pc:sldMk cId="4220917004" sldId="299"/>
        </pc:sldMkLst>
        <pc:spChg chg="mod">
          <ac:chgData name="Christopher Hollmann" userId="a4c1ec2e-8c58-4719-a9c8-a89840bae2fe" providerId="ADAL" clId="{4DBBEBEF-8081-4399-8D47-581FDEEBD50B}" dt="2018-04-05T11:55:57.518" v="181" actId="20577"/>
          <ac:spMkLst>
            <pc:docMk/>
            <pc:sldMk cId="4220917004" sldId="299"/>
            <ac:spMk id="2" creationId="{6C792701-A80A-485E-BF87-81F57B4B57ED}"/>
          </ac:spMkLst>
        </pc:spChg>
        <pc:spChg chg="del mod">
          <ac:chgData name="Christopher Hollmann" userId="a4c1ec2e-8c58-4719-a9c8-a89840bae2fe" providerId="ADAL" clId="{4DBBEBEF-8081-4399-8D47-581FDEEBD50B}" dt="2018-04-05T12:30:41.630" v="687" actId="478"/>
          <ac:spMkLst>
            <pc:docMk/>
            <pc:sldMk cId="4220917004" sldId="299"/>
            <ac:spMk id="3" creationId="{E836A4E6-2D9E-469D-8BBC-A7940ED38BA1}"/>
          </ac:spMkLst>
        </pc:spChg>
        <pc:spChg chg="add mod">
          <ac:chgData name="Christopher Hollmann" userId="a4c1ec2e-8c58-4719-a9c8-a89840bae2fe" providerId="ADAL" clId="{4DBBEBEF-8081-4399-8D47-581FDEEBD50B}" dt="2018-04-05T12:30:41.630" v="687" actId="478"/>
          <ac:spMkLst>
            <pc:docMk/>
            <pc:sldMk cId="4220917004" sldId="299"/>
            <ac:spMk id="7" creationId="{F8D7B3CA-96B3-4147-B245-0E28CAAAD3F5}"/>
          </ac:spMkLst>
        </pc:spChg>
        <pc:graphicFrameChg chg="add del mod modGraphic">
          <ac:chgData name="Christopher Hollmann" userId="a4c1ec2e-8c58-4719-a9c8-a89840bae2fe" providerId="ADAL" clId="{4DBBEBEF-8081-4399-8D47-581FDEEBD50B}" dt="2018-04-05T12:28:38.280" v="495" actId="478"/>
          <ac:graphicFrameMkLst>
            <pc:docMk/>
            <pc:sldMk cId="4220917004" sldId="299"/>
            <ac:graphicFrameMk id="4" creationId="{B200CF9A-BF15-4241-B03D-C49349506D7F}"/>
          </ac:graphicFrameMkLst>
        </pc:graphicFrameChg>
        <pc:graphicFrameChg chg="add del mod modGraphic">
          <ac:chgData name="Christopher Hollmann" userId="a4c1ec2e-8c58-4719-a9c8-a89840bae2fe" providerId="ADAL" clId="{4DBBEBEF-8081-4399-8D47-581FDEEBD50B}" dt="2018-04-05T12:31:19.688" v="692" actId="478"/>
          <ac:graphicFrameMkLst>
            <pc:docMk/>
            <pc:sldMk cId="4220917004" sldId="299"/>
            <ac:graphicFrameMk id="5" creationId="{42C7A68A-ED0C-4176-ADC9-CE235FE1764C}"/>
          </ac:graphicFrameMkLst>
        </pc:graphicFrameChg>
        <pc:graphicFrameChg chg="mod modGraphic">
          <ac:chgData name="Christopher Hollmann" userId="a4c1ec2e-8c58-4719-a9c8-a89840bae2fe" providerId="ADAL" clId="{4DBBEBEF-8081-4399-8D47-581FDEEBD50B}" dt="2018-04-05T12:31:15.247" v="691" actId="14734"/>
          <ac:graphicFrameMkLst>
            <pc:docMk/>
            <pc:sldMk cId="4220917004" sldId="299"/>
            <ac:graphicFrameMk id="8" creationId="{B76A2E13-DAA9-4F52-92DE-7785FE86368E}"/>
          </ac:graphicFrameMkLst>
        </pc:graphicFrameChg>
      </pc:sldChg>
      <pc:sldChg chg="addSp delSp modSp add">
        <pc:chgData name="Christopher Hollmann" userId="a4c1ec2e-8c58-4719-a9c8-a89840bae2fe" providerId="ADAL" clId="{4DBBEBEF-8081-4399-8D47-581FDEEBD50B}" dt="2018-04-05T12:10:43.195" v="451" actId="20577"/>
        <pc:sldMkLst>
          <pc:docMk/>
          <pc:sldMk cId="3860659" sldId="300"/>
        </pc:sldMkLst>
        <pc:spChg chg="del">
          <ac:chgData name="Christopher Hollmann" userId="a4c1ec2e-8c58-4719-a9c8-a89840bae2fe" providerId="ADAL" clId="{4DBBEBEF-8081-4399-8D47-581FDEEBD50B}" dt="2018-04-05T12:06:03.648" v="381" actId="14100"/>
          <ac:spMkLst>
            <pc:docMk/>
            <pc:sldMk cId="3860659" sldId="300"/>
            <ac:spMk id="2" creationId="{2FB57977-2C9F-4763-8C93-9A2004752CD0}"/>
          </ac:spMkLst>
        </pc:spChg>
        <pc:spChg chg="mod">
          <ac:chgData name="Christopher Hollmann" userId="a4c1ec2e-8c58-4719-a9c8-a89840bae2fe" providerId="ADAL" clId="{4DBBEBEF-8081-4399-8D47-581FDEEBD50B}" dt="2018-04-05T12:06:43.671" v="390" actId="1076"/>
          <ac:spMkLst>
            <pc:docMk/>
            <pc:sldMk cId="3860659" sldId="300"/>
            <ac:spMk id="3" creationId="{74A030E8-F3E1-429A-8570-B648BB854A3C}"/>
          </ac:spMkLst>
        </pc:spChg>
        <pc:spChg chg="mod">
          <ac:chgData name="Christopher Hollmann" userId="a4c1ec2e-8c58-4719-a9c8-a89840bae2fe" providerId="ADAL" clId="{4DBBEBEF-8081-4399-8D47-581FDEEBD50B}" dt="2018-04-05T12:10:43.195" v="451" actId="20577"/>
          <ac:spMkLst>
            <pc:docMk/>
            <pc:sldMk cId="3860659" sldId="300"/>
            <ac:spMk id="4" creationId="{2292496D-FE4E-4C7E-A987-C9FA07F2E3D2}"/>
          </ac:spMkLst>
        </pc:spChg>
        <pc:spChg chg="mod">
          <ac:chgData name="Christopher Hollmann" userId="a4c1ec2e-8c58-4719-a9c8-a89840bae2fe" providerId="ADAL" clId="{4DBBEBEF-8081-4399-8D47-581FDEEBD50B}" dt="2018-04-05T12:05:41.921" v="379" actId="20577"/>
          <ac:spMkLst>
            <pc:docMk/>
            <pc:sldMk cId="3860659" sldId="300"/>
            <ac:spMk id="5" creationId="{5F529D87-5B13-4629-A5DE-2CFB11B888C0}"/>
          </ac:spMkLst>
        </pc:spChg>
        <pc:picChg chg="add mod">
          <ac:chgData name="Christopher Hollmann" userId="a4c1ec2e-8c58-4719-a9c8-a89840bae2fe" providerId="ADAL" clId="{4DBBEBEF-8081-4399-8D47-581FDEEBD50B}" dt="2018-04-05T12:06:17.663" v="384" actId="1076"/>
          <ac:picMkLst>
            <pc:docMk/>
            <pc:sldMk cId="3860659" sldId="300"/>
            <ac:picMk id="6" creationId="{FEFEBF74-F1C2-4999-88D3-E554E75D00EF}"/>
          </ac:picMkLst>
        </pc:picChg>
      </pc:sldChg>
      <pc:sldChg chg="addSp modSp add">
        <pc:chgData name="Christopher Hollmann" userId="a4c1ec2e-8c58-4719-a9c8-a89840bae2fe" providerId="ADAL" clId="{4DBBEBEF-8081-4399-8D47-581FDEEBD50B}" dt="2018-04-05T12:09:44.124" v="417" actId="478"/>
        <pc:sldMkLst>
          <pc:docMk/>
          <pc:sldMk cId="2968987128" sldId="302"/>
        </pc:sldMkLst>
        <pc:spChg chg="mod">
          <ac:chgData name="Christopher Hollmann" userId="a4c1ec2e-8c58-4719-a9c8-a89840bae2fe" providerId="ADAL" clId="{4DBBEBEF-8081-4399-8D47-581FDEEBD50B}" dt="2018-04-05T12:09:13.500" v="403" actId="20577"/>
          <ac:spMkLst>
            <pc:docMk/>
            <pc:sldMk cId="2968987128" sldId="302"/>
            <ac:spMk id="2" creationId="{5CDC3288-5AF5-4D1F-82B2-DEB1D21CB432}"/>
          </ac:spMkLst>
        </pc:spChg>
        <pc:spChg chg="mod">
          <ac:chgData name="Christopher Hollmann" userId="a4c1ec2e-8c58-4719-a9c8-a89840bae2fe" providerId="ADAL" clId="{4DBBEBEF-8081-4399-8D47-581FDEEBD50B}" dt="2018-04-05T12:09:44.124" v="417" actId="478"/>
          <ac:spMkLst>
            <pc:docMk/>
            <pc:sldMk cId="2968987128" sldId="302"/>
            <ac:spMk id="3" creationId="{9AB134EC-E594-4001-9B4F-CBEC8113DE94}"/>
          </ac:spMkLst>
        </pc:spChg>
        <pc:picChg chg="add mod">
          <ac:chgData name="Christopher Hollmann" userId="a4c1ec2e-8c58-4719-a9c8-a89840bae2fe" providerId="ADAL" clId="{4DBBEBEF-8081-4399-8D47-581FDEEBD50B}" dt="2018-04-05T12:08:40.808" v="396" actId="1076"/>
          <ac:picMkLst>
            <pc:docMk/>
            <pc:sldMk cId="2968987128" sldId="302"/>
            <ac:picMk id="4" creationId="{4954F837-5542-4EEC-A806-84F00AF4CCBF}"/>
          </ac:picMkLst>
        </pc:picChg>
      </pc:sldChg>
      <pc:sldChg chg="modSp add">
        <pc:chgData name="Christopher Hollmann" userId="a4c1ec2e-8c58-4719-a9c8-a89840bae2fe" providerId="ADAL" clId="{4DBBEBEF-8081-4399-8D47-581FDEEBD50B}" dt="2018-04-05T12:10:37.831" v="450" actId="20577"/>
        <pc:sldMkLst>
          <pc:docMk/>
          <pc:sldMk cId="2061273900" sldId="303"/>
        </pc:sldMkLst>
        <pc:spChg chg="mod">
          <ac:chgData name="Christopher Hollmann" userId="a4c1ec2e-8c58-4719-a9c8-a89840bae2fe" providerId="ADAL" clId="{4DBBEBEF-8081-4399-8D47-581FDEEBD50B}" dt="2018-04-05T12:10:14.212" v="448" actId="20577"/>
          <ac:spMkLst>
            <pc:docMk/>
            <pc:sldMk cId="2061273900" sldId="303"/>
            <ac:spMk id="2" creationId="{C7BBCC6D-F6AF-4B20-A971-69F2B1106AB3}"/>
          </ac:spMkLst>
        </pc:spChg>
        <pc:spChg chg="mod">
          <ac:chgData name="Christopher Hollmann" userId="a4c1ec2e-8c58-4719-a9c8-a89840bae2fe" providerId="ADAL" clId="{4DBBEBEF-8081-4399-8D47-581FDEEBD50B}" dt="2018-04-05T12:10:37.831" v="450" actId="20577"/>
          <ac:spMkLst>
            <pc:docMk/>
            <pc:sldMk cId="2061273900" sldId="303"/>
            <ac:spMk id="3" creationId="{917EE558-27BE-4236-A5AA-D8563F03AC88}"/>
          </ac:spMkLst>
        </pc:spChg>
      </pc:sldChg>
      <pc:sldChg chg="addSp modSp add">
        <pc:chgData name="Christopher Hollmann" userId="a4c1ec2e-8c58-4719-a9c8-a89840bae2fe" providerId="ADAL" clId="{4DBBEBEF-8081-4399-8D47-581FDEEBD50B}" dt="2018-04-05T12:34:14.935" v="694" actId="1076"/>
        <pc:sldMkLst>
          <pc:docMk/>
          <pc:sldMk cId="2945158718" sldId="304"/>
        </pc:sldMkLst>
        <pc:spChg chg="mod">
          <ac:chgData name="Christopher Hollmann" userId="a4c1ec2e-8c58-4719-a9c8-a89840bae2fe" providerId="ADAL" clId="{4DBBEBEF-8081-4399-8D47-581FDEEBD50B}" dt="2018-04-05T12:12:46.314" v="489" actId="20577"/>
          <ac:spMkLst>
            <pc:docMk/>
            <pc:sldMk cId="2945158718" sldId="304"/>
            <ac:spMk id="2" creationId="{80CA5DD8-1B03-4B77-BAE9-B946F4B0C994}"/>
          </ac:spMkLst>
        </pc:spChg>
        <pc:spChg chg="mod">
          <ac:chgData name="Christopher Hollmann" userId="a4c1ec2e-8c58-4719-a9c8-a89840bae2fe" providerId="ADAL" clId="{4DBBEBEF-8081-4399-8D47-581FDEEBD50B}" dt="2018-04-05T12:12:56.742" v="490" actId="478"/>
          <ac:spMkLst>
            <pc:docMk/>
            <pc:sldMk cId="2945158718" sldId="304"/>
            <ac:spMk id="3" creationId="{4B204EA4-2C52-4396-8B18-81C6CCE7F2AD}"/>
          </ac:spMkLst>
        </pc:spChg>
        <pc:picChg chg="add mod">
          <ac:chgData name="Christopher Hollmann" userId="a4c1ec2e-8c58-4719-a9c8-a89840bae2fe" providerId="ADAL" clId="{4DBBEBEF-8081-4399-8D47-581FDEEBD50B}" dt="2018-04-05T12:34:14.935" v="694" actId="1076"/>
          <ac:picMkLst>
            <pc:docMk/>
            <pc:sldMk cId="2945158718" sldId="304"/>
            <ac:picMk id="4098" creationId="{8E397607-5682-4FE9-8705-607D4C7C9349}"/>
          </ac:picMkLst>
        </pc:picChg>
      </pc:sldChg>
    </pc:docChg>
  </pc:docChgLst>
  <pc:docChgLst>
    <pc:chgData name="Jack Enhorn" userId="f090ff76-a516-4190-b755-3a20f3ec3fa4" providerId="ADAL" clId="{7E0C05F5-E130-4AE2-9A4B-C3DCFD6A62D2}"/>
    <pc:docChg chg="addSld modSld">
      <pc:chgData name="Jack Enhorn" userId="f090ff76-a516-4190-b755-3a20f3ec3fa4" providerId="ADAL" clId="{7E0C05F5-E130-4AE2-9A4B-C3DCFD6A62D2}" dt="2018-04-05T14:57:15.207" v="0"/>
      <pc:docMkLst>
        <pc:docMk/>
      </pc:docMkLst>
      <pc:sldChg chg="add">
        <pc:chgData name="Jack Enhorn" userId="f090ff76-a516-4190-b755-3a20f3ec3fa4" providerId="ADAL" clId="{7E0C05F5-E130-4AE2-9A4B-C3DCFD6A62D2}" dt="2018-04-05T14:57:15.207" v="0"/>
        <pc:sldMkLst>
          <pc:docMk/>
          <pc:sldMk cId="3757677281" sldId="323"/>
        </pc:sldMkLst>
      </pc:sldChg>
      <pc:sldChg chg="add">
        <pc:chgData name="Jack Enhorn" userId="f090ff76-a516-4190-b755-3a20f3ec3fa4" providerId="ADAL" clId="{7E0C05F5-E130-4AE2-9A4B-C3DCFD6A62D2}" dt="2018-04-05T14:57:15.207" v="0"/>
        <pc:sldMkLst>
          <pc:docMk/>
          <pc:sldMk cId="96728141" sldId="324"/>
        </pc:sldMkLst>
      </pc:sldChg>
      <pc:sldChg chg="add">
        <pc:chgData name="Jack Enhorn" userId="f090ff76-a516-4190-b755-3a20f3ec3fa4" providerId="ADAL" clId="{7E0C05F5-E130-4AE2-9A4B-C3DCFD6A62D2}" dt="2018-04-05T14:57:15.207" v="0"/>
        <pc:sldMkLst>
          <pc:docMk/>
          <pc:sldMk cId="3733048459" sldId="325"/>
        </pc:sldMkLst>
      </pc:sldChg>
    </pc:docChg>
  </pc:docChgLst>
  <pc:docChgLst>
    <pc:chgData name="Martin Pettersson M" userId="S::martin.m.pettersson@ericsson.com::548bc001-aeea-4e74-83d3-43bdf3bc206c" providerId="AD" clId="Web-{E48B3FFD-B615-469D-A720-8EB2BCD25E46}"/>
    <pc:docChg chg="modSld">
      <pc:chgData name="Martin Pettersson M" userId="S::martin.m.pettersson@ericsson.com::548bc001-aeea-4e74-83d3-43bdf3bc206c" providerId="AD" clId="Web-{E48B3FFD-B615-469D-A720-8EB2BCD25E46}" dt="2018-04-05T10:53:16.964" v="3"/>
      <pc:docMkLst>
        <pc:docMk/>
      </pc:docMkLst>
      <pc:sldChg chg="addSp delSp modSp">
        <pc:chgData name="Martin Pettersson M" userId="S::martin.m.pettersson@ericsson.com::548bc001-aeea-4e74-83d3-43bdf3bc206c" providerId="AD" clId="Web-{E48B3FFD-B615-469D-A720-8EB2BCD25E46}" dt="2018-04-05T10:53:16.964" v="3"/>
        <pc:sldMkLst>
          <pc:docMk/>
          <pc:sldMk cId="3098737519" sldId="275"/>
        </pc:sldMkLst>
        <pc:spChg chg="add del">
          <ac:chgData name="Martin Pettersson M" userId="S::martin.m.pettersson@ericsson.com::548bc001-aeea-4e74-83d3-43bdf3bc206c" providerId="AD" clId="Web-{E48B3FFD-B615-469D-A720-8EB2BCD25E46}" dt="2018-04-05T10:53:16.964" v="3"/>
          <ac:spMkLst>
            <pc:docMk/>
            <pc:sldMk cId="3098737519" sldId="275"/>
            <ac:spMk id="2" creationId="{41A194D9-0D7E-4CE8-A15C-B96831AC8290}"/>
          </ac:spMkLst>
        </pc:spChg>
        <pc:picChg chg="add del mod ord">
          <ac:chgData name="Martin Pettersson M" userId="S::martin.m.pettersson@ericsson.com::548bc001-aeea-4e74-83d3-43bdf3bc206c" providerId="AD" clId="Web-{E48B3FFD-B615-469D-A720-8EB2BCD25E46}" dt="2018-04-05T10:52:57.353" v="1"/>
          <ac:picMkLst>
            <pc:docMk/>
            <pc:sldMk cId="3098737519" sldId="275"/>
            <ac:picMk id="4" creationId="{59A134FD-B18F-407A-A060-CA9A60478693}"/>
          </ac:picMkLst>
        </pc:picChg>
        <pc:picChg chg="add del mod ord">
          <ac:chgData name="Martin Pettersson M" userId="S::martin.m.pettersson@ericsson.com::548bc001-aeea-4e74-83d3-43bdf3bc206c" providerId="AD" clId="Web-{E48B3FFD-B615-469D-A720-8EB2BCD25E46}" dt="2018-04-05T10:53:16.964" v="3"/>
          <ac:picMkLst>
            <pc:docMk/>
            <pc:sldMk cId="3098737519" sldId="275"/>
            <ac:picMk id="6" creationId="{4A4C1481-BBEC-4E57-A2A1-5724D15EEFEF}"/>
          </ac:picMkLst>
        </pc:picChg>
      </pc:sldChg>
    </pc:docChg>
  </pc:docChgLst>
  <pc:docChgLst>
    <pc:chgData name="Jack Enhorn" userId="S::jack.enhorn@ericsson.com::f090ff76-a516-4190-b755-3a20f3ec3fa4" providerId="AD" clId="Web-{16816FAE-6F15-45B2-B7F4-D40AE1CDC971}"/>
    <pc:docChg chg="modSld">
      <pc:chgData name="Jack Enhorn" userId="S::jack.enhorn@ericsson.com::f090ff76-a516-4190-b755-3a20f3ec3fa4" providerId="AD" clId="Web-{16816FAE-6F15-45B2-B7F4-D40AE1CDC971}" dt="2018-04-05T14:56:18.358" v="1"/>
      <pc:docMkLst>
        <pc:docMk/>
      </pc:docMkLst>
      <pc:sldChg chg="addSp delSp modSp">
        <pc:chgData name="Jack Enhorn" userId="S::jack.enhorn@ericsson.com::f090ff76-a516-4190-b755-3a20f3ec3fa4" providerId="AD" clId="Web-{16816FAE-6F15-45B2-B7F4-D40AE1CDC971}" dt="2018-04-05T14:56:18.358" v="1"/>
        <pc:sldMkLst>
          <pc:docMk/>
          <pc:sldMk cId="2387783831" sldId="271"/>
        </pc:sldMkLst>
        <pc:spChg chg="add del">
          <ac:chgData name="Jack Enhorn" userId="S::jack.enhorn@ericsson.com::f090ff76-a516-4190-b755-3a20f3ec3fa4" providerId="AD" clId="Web-{16816FAE-6F15-45B2-B7F4-D40AE1CDC971}" dt="2018-04-05T14:56:18.358" v="1"/>
          <ac:spMkLst>
            <pc:docMk/>
            <pc:sldMk cId="2387783831" sldId="271"/>
            <ac:spMk id="2" creationId="{1B288E74-ECD9-4418-A9B8-FE8EE0E1A795}"/>
          </ac:spMkLst>
        </pc:spChg>
        <pc:picChg chg="add del mod ord">
          <ac:chgData name="Jack Enhorn" userId="S::jack.enhorn@ericsson.com::f090ff76-a516-4190-b755-3a20f3ec3fa4" providerId="AD" clId="Web-{16816FAE-6F15-45B2-B7F4-D40AE1CDC971}" dt="2018-04-05T14:56:18.358" v="1"/>
          <ac:picMkLst>
            <pc:docMk/>
            <pc:sldMk cId="2387783831" sldId="271"/>
            <ac:picMk id="4" creationId="{06D8F370-29E4-4152-AC2F-B302B73EEB00}"/>
          </ac:picMkLst>
        </pc:picChg>
      </pc:sldChg>
    </pc:docChg>
  </pc:docChgLst>
  <pc:docChgLst>
    <pc:chgData name="Du Liu" userId="S::du.liu@ericsson.com::f6bbb955-1166-4a0c-a0ca-de04d0e558b9" providerId="AD" clId="Web-{9C21DCDF-0AEC-4CE4-BB92-A13CE2509287}"/>
    <pc:docChg chg="modSld">
      <pc:chgData name="Du Liu" userId="S::du.liu@ericsson.com::f6bbb955-1166-4a0c-a0ca-de04d0e558b9" providerId="AD" clId="Web-{9C21DCDF-0AEC-4CE4-BB92-A13CE2509287}" dt="2018-04-05T09:32:53.830" v="1"/>
      <pc:docMkLst>
        <pc:docMk/>
      </pc:docMkLst>
      <pc:sldChg chg="addSp delSp modSp">
        <pc:chgData name="Du Liu" userId="S::du.liu@ericsson.com::f6bbb955-1166-4a0c-a0ca-de04d0e558b9" providerId="AD" clId="Web-{9C21DCDF-0AEC-4CE4-BB92-A13CE2509287}" dt="2018-04-05T09:32:53.830" v="1"/>
        <pc:sldMkLst>
          <pc:docMk/>
          <pc:sldMk cId="4251806734" sldId="270"/>
        </pc:sldMkLst>
        <pc:spChg chg="del">
          <ac:chgData name="Du Liu" userId="S::du.liu@ericsson.com::f6bbb955-1166-4a0c-a0ca-de04d0e558b9" providerId="AD" clId="Web-{9C21DCDF-0AEC-4CE4-BB92-A13CE2509287}" dt="2018-04-05T09:32:48.705" v="0"/>
          <ac:spMkLst>
            <pc:docMk/>
            <pc:sldMk cId="4251806734" sldId="270"/>
            <ac:spMk id="2" creationId="{62810FE4-2BD4-4ED1-A54A-C0AFEFF97803}"/>
          </ac:spMkLst>
        </pc:spChg>
        <pc:spChg chg="add mod">
          <ac:chgData name="Du Liu" userId="S::du.liu@ericsson.com::f6bbb955-1166-4a0c-a0ca-de04d0e558b9" providerId="AD" clId="Web-{9C21DCDF-0AEC-4CE4-BB92-A13CE2509287}" dt="2018-04-05T09:32:53.830" v="1"/>
          <ac:spMkLst>
            <pc:docMk/>
            <pc:sldMk cId="4251806734" sldId="270"/>
            <ac:spMk id="7" creationId="{BBB49FC6-9D3D-437E-8FAE-9E627D5FF5BE}"/>
          </ac:spMkLst>
        </pc:spChg>
        <pc:picChg chg="add del mod ord">
          <ac:chgData name="Du Liu" userId="S::du.liu@ericsson.com::f6bbb955-1166-4a0c-a0ca-de04d0e558b9" providerId="AD" clId="Web-{9C21DCDF-0AEC-4CE4-BB92-A13CE2509287}" dt="2018-04-05T09:32:53.830" v="1"/>
          <ac:picMkLst>
            <pc:docMk/>
            <pc:sldMk cId="4251806734" sldId="270"/>
            <ac:picMk id="4" creationId="{C09097F9-112C-425A-8888-7C9D746B1910}"/>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EF6FD348-9C7F-4865-875C-863EC6E2CB8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US"/>
              <a:t> </a:t>
            </a:r>
          </a:p>
        </p:txBody>
      </p:sp>
      <p:sp>
        <p:nvSpPr>
          <p:cNvPr id="3" name="Date Placeholder 2">
            <a:extLst>
              <a:ext uri="{FF2B5EF4-FFF2-40B4-BE49-F238E27FC236}">
                <a16:creationId xmlns="" xmlns:a16="http://schemas.microsoft.com/office/drawing/2014/main" id="{B3294207-A46E-4F9A-91C9-BB4398CEA98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r>
              <a:rPr lang="en-US"/>
              <a:t>2018-02-21 </a:t>
            </a:r>
          </a:p>
        </p:txBody>
      </p:sp>
      <p:sp>
        <p:nvSpPr>
          <p:cNvPr id="4" name="Footer Placeholder 3">
            <a:extLst>
              <a:ext uri="{FF2B5EF4-FFF2-40B4-BE49-F238E27FC236}">
                <a16:creationId xmlns="" xmlns:a16="http://schemas.microsoft.com/office/drawing/2014/main" id="{95105526-C577-427D-800D-7921EA16026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a:t> </a:t>
            </a:r>
          </a:p>
        </p:txBody>
      </p:sp>
      <p:sp>
        <p:nvSpPr>
          <p:cNvPr id="5" name="Slide Number Placeholder 4">
            <a:extLst>
              <a:ext uri="{FF2B5EF4-FFF2-40B4-BE49-F238E27FC236}">
                <a16:creationId xmlns="" xmlns:a16="http://schemas.microsoft.com/office/drawing/2014/main" id="{1FCA4CFA-39AC-4AB6-B521-EBDB0AF74AF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67AEDCC-D3AE-4D3E-A1AA-6BA600F277AC}" type="slidenum">
              <a:rPr lang="en-US" smtClean="0"/>
              <a:t>‹#›</a:t>
            </a:fld>
            <a:endParaRPr lang="en-US"/>
          </a:p>
        </p:txBody>
      </p:sp>
    </p:spTree>
    <p:extLst>
      <p:ext uri="{BB962C8B-B14F-4D97-AF65-F5344CB8AC3E}">
        <p14:creationId xmlns:p14="http://schemas.microsoft.com/office/powerpoint/2010/main" val="1754262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Ericsson Hilda Light" panose="00000400000000000000" pitchFamily="2" charset="0"/>
              </a:defRPr>
            </a:lvl1pPr>
          </a:lstStyle>
          <a:p>
            <a:r>
              <a:rPr lang="en-US"/>
              <a:t> </a:t>
            </a: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Ericsson Hilda Light" panose="00000400000000000000" pitchFamily="2" charset="0"/>
              </a:defRPr>
            </a:lvl1pPr>
          </a:lstStyle>
          <a:p>
            <a:r>
              <a:rPr lang="en-US"/>
              <a:t>2018-02-21 </a:t>
            </a: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Ericsson Hilda Light" panose="00000400000000000000" pitchFamily="2" charset="0"/>
              </a:defRPr>
            </a:lvl1pPr>
          </a:lstStyle>
          <a:p>
            <a:r>
              <a:rPr lang="en-US"/>
              <a:t> </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Ericsson Hilda Light" panose="00000400000000000000" pitchFamily="2" charset="0"/>
              </a:defRPr>
            </a:lvl1pPr>
          </a:lstStyle>
          <a:p>
            <a:fld id="{F949BC75-2359-4F98-918A-7033C92AD487}" type="slidenum">
              <a:rPr lang="en-US" smtClean="0"/>
              <a:pPr/>
              <a:t>‹#›</a:t>
            </a:fld>
            <a:endParaRPr lang="en-US"/>
          </a:p>
        </p:txBody>
      </p:sp>
    </p:spTree>
    <p:extLst>
      <p:ext uri="{BB962C8B-B14F-4D97-AF65-F5344CB8AC3E}">
        <p14:creationId xmlns:p14="http://schemas.microsoft.com/office/powerpoint/2010/main" val="1133333820"/>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Ericsson Hilda Light" panose="00000400000000000000" pitchFamily="2" charset="0"/>
        <a:ea typeface="+mn-ea"/>
        <a:cs typeface="+mn-cs"/>
      </a:defRPr>
    </a:lvl1pPr>
    <a:lvl2pPr marL="457200" algn="l" defTabSz="914400" rtl="0" eaLnBrk="1" latinLnBrk="0" hangingPunct="1">
      <a:defRPr sz="1200" kern="1200">
        <a:solidFill>
          <a:schemeClr val="tx1"/>
        </a:solidFill>
        <a:latin typeface="Ericsson Hilda Light" panose="00000400000000000000" pitchFamily="2" charset="0"/>
        <a:ea typeface="+mn-ea"/>
        <a:cs typeface="+mn-cs"/>
      </a:defRPr>
    </a:lvl2pPr>
    <a:lvl3pPr marL="914400" algn="l" defTabSz="914400" rtl="0" eaLnBrk="1" latinLnBrk="0" hangingPunct="1">
      <a:defRPr sz="1200" kern="1200">
        <a:solidFill>
          <a:schemeClr val="tx1"/>
        </a:solidFill>
        <a:latin typeface="Ericsson Hilda Light" panose="00000400000000000000" pitchFamily="2" charset="0"/>
        <a:ea typeface="+mn-ea"/>
        <a:cs typeface="+mn-cs"/>
      </a:defRPr>
    </a:lvl3pPr>
    <a:lvl4pPr marL="1371600" algn="l" defTabSz="914400" rtl="0" eaLnBrk="1" latinLnBrk="0" hangingPunct="1">
      <a:defRPr sz="1200" kern="1200">
        <a:solidFill>
          <a:schemeClr val="tx1"/>
        </a:solidFill>
        <a:latin typeface="Ericsson Hilda Light" panose="00000400000000000000" pitchFamily="2" charset="0"/>
        <a:ea typeface="+mn-ea"/>
        <a:cs typeface="+mn-cs"/>
      </a:defRPr>
    </a:lvl4pPr>
    <a:lvl5pPr marL="1828800" algn="l" defTabSz="914400" rtl="0" eaLnBrk="1" latinLnBrk="0" hangingPunct="1">
      <a:defRPr sz="1200" kern="1200">
        <a:solidFill>
          <a:schemeClr val="tx1"/>
        </a:solidFill>
        <a:latin typeface="Ericsson Hilda Light" panose="000004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 </a:t>
            </a:r>
          </a:p>
        </p:txBody>
      </p:sp>
      <p:sp>
        <p:nvSpPr>
          <p:cNvPr id="5" name="Date Placeholder 4"/>
          <p:cNvSpPr>
            <a:spLocks noGrp="1"/>
          </p:cNvSpPr>
          <p:nvPr>
            <p:ph type="dt" idx="11"/>
          </p:nvPr>
        </p:nvSpPr>
        <p:spPr/>
        <p:txBody>
          <a:bodyPr/>
          <a:lstStyle/>
          <a:p>
            <a:r>
              <a:rPr lang="en-US"/>
              <a:t>2018-02-21 </a:t>
            </a:r>
          </a:p>
        </p:txBody>
      </p:sp>
      <p:sp>
        <p:nvSpPr>
          <p:cNvPr id="6" name="Footer Placeholder 5"/>
          <p:cNvSpPr>
            <a:spLocks noGrp="1"/>
          </p:cNvSpPr>
          <p:nvPr>
            <p:ph type="ftr" sz="quarter" idx="12"/>
          </p:nvPr>
        </p:nvSpPr>
        <p:spPr/>
        <p:txBody>
          <a:bodyPr/>
          <a:lstStyle/>
          <a:p>
            <a:r>
              <a:rPr lang="en-US"/>
              <a:t> </a:t>
            </a:r>
          </a:p>
        </p:txBody>
      </p:sp>
      <p:sp>
        <p:nvSpPr>
          <p:cNvPr id="7" name="Slide Number Placeholder 6"/>
          <p:cNvSpPr>
            <a:spLocks noGrp="1"/>
          </p:cNvSpPr>
          <p:nvPr>
            <p:ph type="sldNum" sz="quarter" idx="13"/>
          </p:nvPr>
        </p:nvSpPr>
        <p:spPr/>
        <p:txBody>
          <a:bodyPr/>
          <a:lstStyle/>
          <a:p>
            <a:fld id="{AC9DD1CB-DD7E-47C0-8C73-DFDF434617D9}" type="slidenum">
              <a:rPr lang="en-US" smtClean="0"/>
              <a:t>1</a:t>
            </a:fld>
            <a:endParaRPr lang="en-US"/>
          </a:p>
        </p:txBody>
      </p:sp>
    </p:spTree>
    <p:extLst>
      <p:ext uri="{BB962C8B-B14F-4D97-AF65-F5344CB8AC3E}">
        <p14:creationId xmlns:p14="http://schemas.microsoft.com/office/powerpoint/2010/main" val="36242359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0"/>
            <a:ext cx="8353426" cy="3457576"/>
          </a:xfrm>
        </p:spPr>
        <p:txBody>
          <a:bodyPr/>
          <a:lstStyle>
            <a:lvl1pPr>
              <a:lnSpc>
                <a:spcPct val="85000"/>
              </a:lnSpc>
              <a:defRPr sz="6000" b="0" kern="1400" spc="-160" baseline="0">
                <a:latin typeface="+mj-lt"/>
              </a:defRPr>
            </a:lvl1pPr>
          </a:lstStyle>
          <a:p>
            <a:r>
              <a:rPr lang="en-US"/>
              <a:t>Presentation title,</a:t>
            </a:r>
            <a:br>
              <a:rPr lang="en-US"/>
            </a:br>
            <a:r>
              <a:rPr lang="en-US"/>
              <a:t>Ericsson Hilda Light 60pt,</a:t>
            </a:r>
            <a:br>
              <a:rPr lang="en-US"/>
            </a:br>
            <a:r>
              <a:rPr lang="en-US"/>
              <a:t>Ericsson Black,</a:t>
            </a:r>
            <a:br>
              <a:rPr lang="en-US"/>
            </a:br>
            <a:r>
              <a:rPr lang="en-US"/>
              <a:t>max 4-lines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Presentation description/subtitle</a:t>
            </a:r>
            <a:br>
              <a:rPr lang="en-US"/>
            </a:br>
            <a:r>
              <a:rPr lang="en-US"/>
              <a:t>Ericsson Hilda 20pt</a:t>
            </a:r>
          </a:p>
        </p:txBody>
      </p:sp>
      <p:sp>
        <p:nvSpPr>
          <p:cNvPr id="3" name="Content Placeholder 2"/>
          <p:cNvSpPr>
            <a:spLocks noGrp="1"/>
          </p:cNvSpPr>
          <p:nvPr>
            <p:ph sz="quarter" idx="10" hasCustomPrompt="1"/>
          </p:nvPr>
        </p:nvSpPr>
        <p:spPr>
          <a:xfrm>
            <a:off x="6240463" y="6237288"/>
            <a:ext cx="1910479" cy="287336"/>
          </a:xfrm>
          <a:prstGeom prst="rect">
            <a:avLst/>
          </a:prstGeom>
        </p:spPr>
        <p:txBody>
          <a:bodyPr wrap="none" anchor="b"/>
          <a:lstStyle>
            <a:lvl1pPr marL="0" indent="0" algn="r">
              <a:buNone/>
              <a:defRPr sz="1200">
                <a:latin typeface="+mn-lt"/>
              </a:defRPr>
            </a:lvl1pPr>
          </a:lstStyle>
          <a:p>
            <a:r>
              <a:rPr lang="en-US"/>
              <a:t>Speaker name</a:t>
            </a:r>
          </a:p>
        </p:txBody>
      </p:sp>
      <p:sp>
        <p:nvSpPr>
          <p:cNvPr id="12" name="Content Placeholder 11"/>
          <p:cNvSpPr>
            <a:spLocks noGrp="1"/>
          </p:cNvSpPr>
          <p:nvPr>
            <p:ph sz="quarter" idx="11" hasCustomPrompt="1"/>
          </p:nvPr>
        </p:nvSpPr>
        <p:spPr>
          <a:xfrm>
            <a:off x="8229600" y="6237287"/>
            <a:ext cx="2515041" cy="287337"/>
          </a:xfrm>
          <a:prstGeom prst="rect">
            <a:avLst/>
          </a:prstGeom>
          <a:noFill/>
          <a:ln w="9525">
            <a:noFill/>
            <a:miter lim="800000"/>
            <a:headEnd/>
            <a:tailEnd/>
          </a:ln>
        </p:spPr>
        <p:txBody>
          <a:bodyPr tIns="0" rIns="0" anchor="b"/>
          <a:lstStyle>
            <a:lvl1pPr marL="0" indent="0" algn="ctr">
              <a:buNone/>
              <a:defRPr lang="en-US" sz="1200" dirty="0">
                <a:latin typeface="+mn-lt"/>
              </a:defRPr>
            </a:lvl1pPr>
          </a:lstStyle>
          <a:p>
            <a:r>
              <a:rPr lang="en-US"/>
              <a:t>Organization</a:t>
            </a:r>
          </a:p>
        </p:txBody>
      </p:sp>
      <p:sp>
        <p:nvSpPr>
          <p:cNvPr id="15" name="Content Placeholder 11"/>
          <p:cNvSpPr>
            <a:spLocks noGrp="1"/>
          </p:cNvSpPr>
          <p:nvPr>
            <p:ph sz="quarter" idx="12" hasCustomPrompt="1"/>
          </p:nvPr>
        </p:nvSpPr>
        <p:spPr>
          <a:xfrm>
            <a:off x="10811951" y="6237287"/>
            <a:ext cx="897503" cy="287337"/>
          </a:xfrm>
          <a:prstGeom prst="rect">
            <a:avLst/>
          </a:prstGeom>
          <a:noFill/>
          <a:ln w="9525">
            <a:noFill/>
            <a:miter lim="800000"/>
            <a:headEnd/>
            <a:tailEnd/>
          </a:ln>
        </p:spPr>
        <p:txBody>
          <a:bodyPr wrap="none" tIns="0" rIns="0" anchor="b"/>
          <a:lstStyle>
            <a:lvl1pPr marL="0" indent="0" algn="ctr">
              <a:buNone/>
              <a:defRPr lang="en-US" sz="1200" dirty="0">
                <a:latin typeface="+mn-lt"/>
              </a:defRPr>
            </a:lvl1pPr>
          </a:lstStyle>
          <a:p>
            <a:pPr lvl="0"/>
            <a:r>
              <a:rPr lang="en-US"/>
              <a:t>YYYY-MM-DD</a:t>
            </a:r>
          </a:p>
        </p:txBody>
      </p:sp>
    </p:spTree>
    <p:extLst>
      <p:ext uri="{BB962C8B-B14F-4D97-AF65-F5344CB8AC3E}">
        <p14:creationId xmlns:p14="http://schemas.microsoft.com/office/powerpoint/2010/main" val="1374575616"/>
      </p:ext>
    </p:extLst>
  </p:cSld>
  <p:clrMapOvr>
    <a:masterClrMapping/>
  </p:clrMapOvr>
  <p:hf sldNum="0" hdr="0" ftr="0"/>
  <p:extLst mod="1">
    <p:ext uri="{DCECCB84-F9BA-43D5-87BE-67443E8EF086}">
      <p15:sldGuideLst xmlns=""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Statement Page 4">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5"/>
          </a:solidFill>
          <a:ln>
            <a:noFill/>
          </a:ln>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a:latin typeface="Ericsson Hilda Light" panose="00000400000000000000" pitchFamily="2" charset="0"/>
            </a:endParaRPr>
          </a:p>
        </p:txBody>
      </p:sp>
      <p:sp>
        <p:nvSpPr>
          <p:cNvPr id="10" name="Title_TM">
            <a:extLst>
              <a:ext uri="{FF2B5EF4-FFF2-40B4-BE49-F238E27FC236}">
                <a16:creationId xmlns="" xmlns:a16="http://schemas.microsoft.com/office/drawing/2014/main" id="{F1368AB3-821C-4A71-B119-C0A8AA44A93F}"/>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1" name="SubTitle_TM">
            <a:extLst>
              <a:ext uri="{FF2B5EF4-FFF2-40B4-BE49-F238E27FC236}">
                <a16:creationId xmlns="" xmlns:a16="http://schemas.microsoft.com/office/drawing/2014/main" id="{8561E9FC-533B-4891-A7E3-A3DDB1BD26FB}"/>
              </a:ext>
            </a:extLst>
          </p:cNvPr>
          <p:cNvSpPr>
            <a:spLocks noGrp="1" noChangeArrowheads="1"/>
          </p:cNvSpPr>
          <p:nvPr>
            <p:ph type="subTitle" idx="1" hasCustomPrompt="1"/>
          </p:nvPr>
        </p:nvSpPr>
        <p:spPr>
          <a:xfrm>
            <a:off x="480218"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pic>
        <p:nvPicPr>
          <p:cNvPr id="6" name="Graphic 5">
            <a:extLst>
              <a:ext uri="{FF2B5EF4-FFF2-40B4-BE49-F238E27FC236}">
                <a16:creationId xmlns="" xmlns:a16="http://schemas.microsoft.com/office/drawing/2014/main" id="{54A0CF15-A701-44C3-81FC-A544265685BA}"/>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593654033"/>
      </p:ext>
    </p:extLst>
  </p:cSld>
  <p:clrMapOvr>
    <a:masterClrMapping/>
  </p:clrMapOvr>
  <p:hf sldNum="0" hdr="0" ftr="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Statement Page 5">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4"/>
          </a:solidFill>
          <a:ln>
            <a:noFill/>
          </a:ln>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a:latin typeface="Ericsson Hilda Light" panose="00000400000000000000" pitchFamily="2" charset="0"/>
            </a:endParaRPr>
          </a:p>
        </p:txBody>
      </p:sp>
      <p:sp>
        <p:nvSpPr>
          <p:cNvPr id="12" name="Title_TM">
            <a:extLst>
              <a:ext uri="{FF2B5EF4-FFF2-40B4-BE49-F238E27FC236}">
                <a16:creationId xmlns="" xmlns:a16="http://schemas.microsoft.com/office/drawing/2014/main" id="{93CB56C1-2916-4C60-8532-A023564D2C57}"/>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3" name="SubTitle_TM">
            <a:extLst>
              <a:ext uri="{FF2B5EF4-FFF2-40B4-BE49-F238E27FC236}">
                <a16:creationId xmlns="" xmlns:a16="http://schemas.microsoft.com/office/drawing/2014/main" id="{61DC6511-5700-4E95-89CA-81484C248C03}"/>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pic>
        <p:nvPicPr>
          <p:cNvPr id="6" name="Graphic 5">
            <a:extLst>
              <a:ext uri="{FF2B5EF4-FFF2-40B4-BE49-F238E27FC236}">
                <a16:creationId xmlns="" xmlns:a16="http://schemas.microsoft.com/office/drawing/2014/main" id="{34B7B746-B315-4EB5-B3A2-CA259B065B9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4136202525"/>
      </p:ext>
    </p:extLst>
  </p:cSld>
  <p:clrMapOvr>
    <a:masterClrMapping/>
  </p:clrMapOvr>
  <p:hf sldNum="0" hdr="0" ftr="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tatement Page 6">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6"/>
          </a:solidFill>
          <a:ln>
            <a:noFill/>
          </a:ln>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a:latin typeface="Ericsson Hilda Light" panose="00000400000000000000" pitchFamily="2" charset="0"/>
            </a:endParaRPr>
          </a:p>
        </p:txBody>
      </p:sp>
      <p:sp>
        <p:nvSpPr>
          <p:cNvPr id="12" name="Title_TM">
            <a:extLst>
              <a:ext uri="{FF2B5EF4-FFF2-40B4-BE49-F238E27FC236}">
                <a16:creationId xmlns="" xmlns:a16="http://schemas.microsoft.com/office/drawing/2014/main" id="{93CB56C1-2916-4C60-8532-A023564D2C57}"/>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3" name="SubTitle_TM">
            <a:extLst>
              <a:ext uri="{FF2B5EF4-FFF2-40B4-BE49-F238E27FC236}">
                <a16:creationId xmlns="" xmlns:a16="http://schemas.microsoft.com/office/drawing/2014/main" id="{61DC6511-5700-4E95-89CA-81484C248C03}"/>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pic>
        <p:nvPicPr>
          <p:cNvPr id="6" name="Graphic 5">
            <a:extLst>
              <a:ext uri="{FF2B5EF4-FFF2-40B4-BE49-F238E27FC236}">
                <a16:creationId xmlns="" xmlns:a16="http://schemas.microsoft.com/office/drawing/2014/main" id="{6096BBFC-712A-429D-9C0A-7743993E7FC1}"/>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1267818655"/>
      </p:ext>
    </p:extLst>
  </p:cSld>
  <p:clrMapOvr>
    <a:masterClrMapping/>
  </p:clrMapOvr>
  <p:hf sldNum="0" hdr="0" ftr="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tatement Page 7">
    <p:spTree>
      <p:nvGrpSpPr>
        <p:cNvPr id="1" name=""/>
        <p:cNvGrpSpPr/>
        <p:nvPr/>
      </p:nvGrpSpPr>
      <p:grpSpPr>
        <a:xfrm>
          <a:off x="0" y="0"/>
          <a:ext cx="0" cy="0"/>
          <a:chOff x="0" y="0"/>
          <a:chExt cx="0" cy="0"/>
        </a:xfrm>
      </p:grpSpPr>
      <p:sp>
        <p:nvSpPr>
          <p:cNvPr id="9" name="Title_TM">
            <a:extLst>
              <a:ext uri="{FF2B5EF4-FFF2-40B4-BE49-F238E27FC236}">
                <a16:creationId xmlns="" xmlns:a16="http://schemas.microsoft.com/office/drawing/2014/main" id="{696C7C8F-5086-466A-8108-2FE0A8663D59}"/>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tx1"/>
                </a:solidFill>
              </a:defRPr>
            </a:lvl1pPr>
          </a:lstStyle>
          <a:p>
            <a:pPr lvl="0"/>
            <a:r>
              <a:rPr lang="en-US"/>
              <a:t>Chapter/section divider or Statement/fact/quote, </a:t>
            </a:r>
            <a:br>
              <a:rPr lang="en-US"/>
            </a:br>
            <a:r>
              <a:rPr lang="en-US"/>
              <a:t>Ericsson Hilda Light 60pt, </a:t>
            </a:r>
            <a:br>
              <a:rPr lang="en-US"/>
            </a:br>
            <a:r>
              <a:rPr lang="en-US"/>
              <a:t>Ericsson Black, </a:t>
            </a:r>
            <a:br>
              <a:rPr lang="en-US"/>
            </a:br>
            <a:r>
              <a:rPr lang="en-US"/>
              <a:t>max 5-lines</a:t>
            </a:r>
          </a:p>
        </p:txBody>
      </p:sp>
      <p:sp>
        <p:nvSpPr>
          <p:cNvPr id="10" name="SubTitle_TM">
            <a:extLst>
              <a:ext uri="{FF2B5EF4-FFF2-40B4-BE49-F238E27FC236}">
                <a16:creationId xmlns="" xmlns:a16="http://schemas.microsoft.com/office/drawing/2014/main" id="{ED5DEA0B-CF0D-4EE6-B6A8-90BAF3DE8AF1}"/>
              </a:ext>
            </a:extLst>
          </p:cNvPr>
          <p:cNvSpPr>
            <a:spLocks noGrp="1" noChangeArrowheads="1"/>
          </p:cNvSpPr>
          <p:nvPr>
            <p:ph type="subTitle" idx="1" hasCustomPrompt="1"/>
          </p:nvPr>
        </p:nvSpPr>
        <p:spPr>
          <a:xfrm>
            <a:off x="479425" y="4149725"/>
            <a:ext cx="5472114"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Statement/quote source, </a:t>
            </a:r>
          </a:p>
          <a:p>
            <a:r>
              <a:rPr lang="en-US"/>
              <a:t>Ericsson Black, Ericsson Hilda 20pt</a:t>
            </a:r>
          </a:p>
        </p:txBody>
      </p:sp>
    </p:spTree>
    <p:extLst>
      <p:ext uri="{BB962C8B-B14F-4D97-AF65-F5344CB8AC3E}">
        <p14:creationId xmlns:p14="http://schemas.microsoft.com/office/powerpoint/2010/main" val="3355176887"/>
      </p:ext>
    </p:extLst>
  </p:cSld>
  <p:clrMapOvr>
    <a:masterClrMapping/>
  </p:clrMapOvr>
  <p:hf sldNum="0" hdr="0" ftr="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apter/Section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1"/>
            <a:ext cx="8353425" cy="3457574"/>
          </a:xfrm>
          <a:noFill/>
          <a:ln w="9525">
            <a:noFill/>
            <a:miter lim="800000"/>
            <a:headEnd/>
            <a:tailEnd/>
          </a:ln>
        </p:spPr>
        <p:txBody>
          <a:bodyPr/>
          <a:lstStyle>
            <a:lvl1pPr>
              <a:defRPr lang="en-US" sz="6000" b="0" baseline="0" dirty="0">
                <a:solidFill>
                  <a:schemeClr val="tx1"/>
                </a:solidFill>
              </a:defRPr>
            </a:lvl1pPr>
          </a:lstStyle>
          <a:p>
            <a:pPr lvl="0"/>
            <a:r>
              <a:rPr lang="en-US"/>
              <a:t>Chapter/section, </a:t>
            </a:r>
            <a:br>
              <a:rPr lang="en-US"/>
            </a:br>
            <a:r>
              <a:rPr lang="en-US"/>
              <a:t>Ericsson Hilda Light 60pt, Ericsson Black, </a:t>
            </a:r>
            <a:br>
              <a:rPr lang="en-US"/>
            </a:br>
            <a:r>
              <a:rPr lang="en-US"/>
              <a:t>max 4-lines</a:t>
            </a:r>
          </a:p>
        </p:txBody>
      </p:sp>
    </p:spTree>
    <p:extLst>
      <p:ext uri="{BB962C8B-B14F-4D97-AF65-F5344CB8AC3E}">
        <p14:creationId xmlns:p14="http://schemas.microsoft.com/office/powerpoint/2010/main" val="1793964376"/>
      </p:ext>
    </p:extLst>
  </p:cSld>
  <p:clrMapOvr>
    <a:masterClrMapping/>
  </p:clrMapOvr>
  <p:hf sldNum="0" hdr="0" ftr="0"/>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9332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34154561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54D93672-2A04-4EF3-916F-2C920729FB07}"/>
              </a:ext>
            </a:extLst>
          </p:cNvPr>
          <p:cNvSpPr/>
          <p:nvPr userDrawn="1"/>
        </p:nvSpPr>
        <p:spPr bwMode="auto">
          <a:xfrm>
            <a:off x="0" y="0"/>
            <a:ext cx="12192000" cy="6858000"/>
          </a:xfrm>
          <a:prstGeom prst="rect">
            <a:avLst/>
          </a:prstGeom>
          <a:solidFill>
            <a:schemeClr val="accent1"/>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a:t>Slide title, Ericsson Hilda Light 40pt, Ericsson Black, max 2-lines</a:t>
            </a:r>
          </a:p>
        </p:txBody>
      </p:sp>
      <p:pic>
        <p:nvPicPr>
          <p:cNvPr id="6" name="Graphic 5">
            <a:extLst>
              <a:ext uri="{FF2B5EF4-FFF2-40B4-BE49-F238E27FC236}">
                <a16:creationId xmlns="" xmlns:a16="http://schemas.microsoft.com/office/drawing/2014/main" id="{0613FB31-E723-434D-8FBC-0054A541634D}"/>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5517331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54D93672-2A04-4EF3-916F-2C920729FB07}"/>
              </a:ext>
            </a:extLst>
          </p:cNvPr>
          <p:cNvSpPr/>
          <p:nvPr userDrawn="1"/>
        </p:nvSpPr>
        <p:spPr bwMode="auto">
          <a:xfrm>
            <a:off x="0" y="0"/>
            <a:ext cx="12192000" cy="6858000"/>
          </a:xfrm>
          <a:prstGeom prst="rect">
            <a:avLst/>
          </a:prstGeom>
          <a:solidFill>
            <a:schemeClr val="accent2"/>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a:t>Slide title, Ericsson Hilda Light 40pt, Ericsson Black, max 2-lines</a:t>
            </a:r>
          </a:p>
        </p:txBody>
      </p:sp>
      <p:pic>
        <p:nvPicPr>
          <p:cNvPr id="6" name="Graphic 5">
            <a:extLst>
              <a:ext uri="{FF2B5EF4-FFF2-40B4-BE49-F238E27FC236}">
                <a16:creationId xmlns="" xmlns:a16="http://schemas.microsoft.com/office/drawing/2014/main" id="{82EAEE37-7D1D-49D7-BEC8-7A88843E383D}"/>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167392432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54D93672-2A04-4EF3-916F-2C920729FB07}"/>
              </a:ext>
            </a:extLst>
          </p:cNvPr>
          <p:cNvSpPr/>
          <p:nvPr userDrawn="1"/>
        </p:nvSpPr>
        <p:spPr bwMode="auto">
          <a:xfrm>
            <a:off x="0" y="0"/>
            <a:ext cx="12192000" cy="6858000"/>
          </a:xfrm>
          <a:prstGeom prst="rect">
            <a:avLst/>
          </a:prstGeom>
          <a:solidFill>
            <a:schemeClr val="accent3"/>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a:t>Slide title, Ericsson Hilda Light 40pt, Ericsson Black, max 2-lines</a:t>
            </a:r>
          </a:p>
        </p:txBody>
      </p:sp>
      <p:pic>
        <p:nvPicPr>
          <p:cNvPr id="6" name="Graphic 5">
            <a:extLst>
              <a:ext uri="{FF2B5EF4-FFF2-40B4-BE49-F238E27FC236}">
                <a16:creationId xmlns="" xmlns:a16="http://schemas.microsoft.com/office/drawing/2014/main" id="{A44C7C5B-04BF-4F0E-888E-CE87D0EF1DAA}"/>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15265974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Page w. Bright Photo">
    <p:spTree>
      <p:nvGrpSpPr>
        <p:cNvPr id="1" name=""/>
        <p:cNvGrpSpPr/>
        <p:nvPr/>
      </p:nvGrpSpPr>
      <p:grpSpPr>
        <a:xfrm>
          <a:off x="0" y="0"/>
          <a:ext cx="0" cy="0"/>
          <a:chOff x="0" y="0"/>
          <a:chExt cx="0" cy="0"/>
        </a:xfrm>
      </p:grpSpPr>
      <p:sp>
        <p:nvSpPr>
          <p:cNvPr id="8" name="Picture Placeholder 2">
            <a:extLst>
              <a:ext uri="{FF2B5EF4-FFF2-40B4-BE49-F238E27FC236}">
                <a16:creationId xmlns="" xmlns:a16="http://schemas.microsoft.com/office/drawing/2014/main" id="{9A763E3F-D546-48DC-86FC-898851FBC7BD}"/>
              </a:ext>
            </a:extLst>
          </p:cNvPr>
          <p:cNvSpPr>
            <a:spLocks noGrp="1"/>
          </p:cNvSpPr>
          <p:nvPr>
            <p:ph type="pic" sz="quarter" idx="13" hasCustomPrompt="1"/>
          </p:nvPr>
        </p:nvSpPr>
        <p:spPr>
          <a:xfrm>
            <a:off x="1" y="0"/>
            <a:ext cx="12192000" cy="6858000"/>
          </a:xfrm>
          <a:prstGeom prst="rect">
            <a:avLst/>
          </a:prstGeom>
          <a:solidFill>
            <a:schemeClr val="tx1">
              <a:lumMod val="10000"/>
              <a:lumOff val="90000"/>
            </a:schemeClr>
          </a:solidFill>
        </p:spPr>
        <p:txBody>
          <a:bodyPr anchor="ctr"/>
          <a:lstStyle>
            <a:lvl1pPr marL="0" indent="0" algn="ctr">
              <a:buNone/>
              <a:defRPr/>
            </a:lvl1pPr>
          </a:lstStyle>
          <a:p>
            <a:r>
              <a:rPr lang="en-US"/>
              <a:t>                                                                         Click icon to add a bright image</a:t>
            </a:r>
          </a:p>
        </p:txBody>
      </p:sp>
      <p:sp>
        <p:nvSpPr>
          <p:cNvPr id="22531" name="Title_TM"/>
          <p:cNvSpPr>
            <a:spLocks noGrp="1" noChangeArrowheads="1"/>
          </p:cNvSpPr>
          <p:nvPr>
            <p:ph type="ctrTitle" hasCustomPrompt="1"/>
          </p:nvPr>
        </p:nvSpPr>
        <p:spPr>
          <a:xfrm>
            <a:off x="479425" y="476250"/>
            <a:ext cx="8353426" cy="2330958"/>
          </a:xfrm>
        </p:spPr>
        <p:txBody>
          <a:bodyPr/>
          <a:lstStyle>
            <a:lvl1pPr>
              <a:lnSpc>
                <a:spcPct val="85000"/>
              </a:lnSpc>
              <a:defRPr sz="6000" b="0" kern="1400" spc="-160" baseline="0">
                <a:latin typeface="+mj-lt"/>
              </a:defRPr>
            </a:lvl1pPr>
          </a:lstStyle>
          <a:p>
            <a:r>
              <a:rPr lang="en-US"/>
              <a:t>Presentation title,</a:t>
            </a:r>
            <a:br>
              <a:rPr lang="en-US"/>
            </a:br>
            <a:r>
              <a:rPr lang="en-US"/>
              <a:t>Ericsson Hilda Light 60pt,</a:t>
            </a:r>
            <a:br>
              <a:rPr lang="en-US"/>
            </a:br>
            <a:r>
              <a:rPr lang="en-US"/>
              <a:t>Ericsson Black,</a:t>
            </a:r>
            <a:br>
              <a:rPr lang="en-US"/>
            </a:br>
            <a:r>
              <a:rPr lang="en-US"/>
              <a:t>max 4-lines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Presentation description/subtitle</a:t>
            </a:r>
            <a:br>
              <a:rPr lang="en-US"/>
            </a:br>
            <a:r>
              <a:rPr lang="en-US"/>
              <a:t>Ericsson Hilda 20pt</a:t>
            </a:r>
          </a:p>
        </p:txBody>
      </p:sp>
      <p:pic>
        <p:nvPicPr>
          <p:cNvPr id="9" name="Graphic 8">
            <a:extLst>
              <a:ext uri="{FF2B5EF4-FFF2-40B4-BE49-F238E27FC236}">
                <a16:creationId xmlns="" xmlns:a16="http://schemas.microsoft.com/office/drawing/2014/main" id="{6E03516D-EC68-4282-84F4-9729304A51D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11490452" y="476250"/>
            <a:ext cx="256032" cy="256032"/>
          </a:xfrm>
          <a:prstGeom prst="rect">
            <a:avLst/>
          </a:prstGeom>
        </p:spPr>
      </p:pic>
      <p:sp>
        <p:nvSpPr>
          <p:cNvPr id="10" name="Content Placeholder 2">
            <a:extLst>
              <a:ext uri="{FF2B5EF4-FFF2-40B4-BE49-F238E27FC236}">
                <a16:creationId xmlns="" xmlns:a16="http://schemas.microsoft.com/office/drawing/2014/main" id="{C3D47211-FF10-4DFA-A5AF-8E0A63463B47}"/>
              </a:ext>
            </a:extLst>
          </p:cNvPr>
          <p:cNvSpPr>
            <a:spLocks noGrp="1"/>
          </p:cNvSpPr>
          <p:nvPr>
            <p:ph sz="quarter" idx="10" hasCustomPrompt="1"/>
          </p:nvPr>
        </p:nvSpPr>
        <p:spPr>
          <a:xfrm>
            <a:off x="6240463" y="6237288"/>
            <a:ext cx="1910479" cy="287336"/>
          </a:xfrm>
          <a:prstGeom prst="rect">
            <a:avLst/>
          </a:prstGeom>
        </p:spPr>
        <p:txBody>
          <a:bodyPr wrap="none" anchor="b"/>
          <a:lstStyle>
            <a:lvl1pPr marL="0" indent="0" algn="r">
              <a:buNone/>
              <a:defRPr sz="1200">
                <a:latin typeface="+mn-lt"/>
              </a:defRPr>
            </a:lvl1pPr>
          </a:lstStyle>
          <a:p>
            <a:r>
              <a:rPr lang="en-US"/>
              <a:t>Speaker name</a:t>
            </a:r>
          </a:p>
        </p:txBody>
      </p:sp>
      <p:sp>
        <p:nvSpPr>
          <p:cNvPr id="11" name="Content Placeholder 11">
            <a:extLst>
              <a:ext uri="{FF2B5EF4-FFF2-40B4-BE49-F238E27FC236}">
                <a16:creationId xmlns="" xmlns:a16="http://schemas.microsoft.com/office/drawing/2014/main" id="{0E57E58D-AC34-4A4B-A5B1-CE1B53ABBDA9}"/>
              </a:ext>
            </a:extLst>
          </p:cNvPr>
          <p:cNvSpPr>
            <a:spLocks noGrp="1"/>
          </p:cNvSpPr>
          <p:nvPr>
            <p:ph sz="quarter" idx="11" hasCustomPrompt="1"/>
          </p:nvPr>
        </p:nvSpPr>
        <p:spPr>
          <a:xfrm>
            <a:off x="8229600" y="6237287"/>
            <a:ext cx="2515041" cy="287337"/>
          </a:xfrm>
          <a:prstGeom prst="rect">
            <a:avLst/>
          </a:prstGeom>
          <a:noFill/>
          <a:ln w="9525">
            <a:noFill/>
            <a:miter lim="800000"/>
            <a:headEnd/>
            <a:tailEnd/>
          </a:ln>
        </p:spPr>
        <p:txBody>
          <a:bodyPr tIns="0" rIns="0" anchor="b"/>
          <a:lstStyle>
            <a:lvl1pPr marL="0" indent="0" algn="ctr">
              <a:buNone/>
              <a:defRPr lang="en-US" sz="1200" dirty="0">
                <a:latin typeface="+mn-lt"/>
              </a:defRPr>
            </a:lvl1pPr>
          </a:lstStyle>
          <a:p>
            <a:r>
              <a:rPr lang="en-US"/>
              <a:t>Organization</a:t>
            </a:r>
          </a:p>
        </p:txBody>
      </p:sp>
      <p:sp>
        <p:nvSpPr>
          <p:cNvPr id="13" name="Content Placeholder 11">
            <a:extLst>
              <a:ext uri="{FF2B5EF4-FFF2-40B4-BE49-F238E27FC236}">
                <a16:creationId xmlns="" xmlns:a16="http://schemas.microsoft.com/office/drawing/2014/main" id="{A4CC6AB0-560E-4AE0-A93D-9C1C64F05440}"/>
              </a:ext>
            </a:extLst>
          </p:cNvPr>
          <p:cNvSpPr>
            <a:spLocks noGrp="1"/>
          </p:cNvSpPr>
          <p:nvPr>
            <p:ph sz="quarter" idx="12" hasCustomPrompt="1"/>
          </p:nvPr>
        </p:nvSpPr>
        <p:spPr>
          <a:xfrm>
            <a:off x="10811951" y="6237287"/>
            <a:ext cx="897503" cy="287337"/>
          </a:xfrm>
          <a:prstGeom prst="rect">
            <a:avLst/>
          </a:prstGeom>
          <a:noFill/>
          <a:ln w="9525">
            <a:noFill/>
            <a:miter lim="800000"/>
            <a:headEnd/>
            <a:tailEnd/>
          </a:ln>
        </p:spPr>
        <p:txBody>
          <a:bodyPr wrap="none" tIns="0" rIns="0" anchor="b"/>
          <a:lstStyle>
            <a:lvl1pPr marL="0" indent="0" algn="ctr">
              <a:buNone/>
              <a:defRPr lang="en-US" sz="1200" dirty="0">
                <a:latin typeface="+mn-lt"/>
              </a:defRPr>
            </a:lvl1pPr>
          </a:lstStyle>
          <a:p>
            <a:pPr lvl="0"/>
            <a:r>
              <a:rPr lang="en-US"/>
              <a:t>YYYY-MM-DD</a:t>
            </a:r>
          </a:p>
        </p:txBody>
      </p:sp>
    </p:spTree>
    <p:extLst>
      <p:ext uri="{BB962C8B-B14F-4D97-AF65-F5344CB8AC3E}">
        <p14:creationId xmlns:p14="http://schemas.microsoft.com/office/powerpoint/2010/main" val="3999758604"/>
      </p:ext>
    </p:extLst>
  </p:cSld>
  <p:clrMapOvr>
    <a:masterClrMapping/>
  </p:clrMapOvr>
  <p:hf sldNum="0" hdr="0" ftr="0"/>
  <p:extLst mod="1">
    <p:ext uri="{DCECCB84-F9BA-43D5-87BE-67443E8EF086}">
      <p15:sldGuideLst xmlns=""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54D93672-2A04-4EF3-916F-2C920729FB07}"/>
              </a:ext>
            </a:extLst>
          </p:cNvPr>
          <p:cNvSpPr/>
          <p:nvPr userDrawn="1"/>
        </p:nvSpPr>
        <p:spPr bwMode="auto">
          <a:xfrm>
            <a:off x="0" y="0"/>
            <a:ext cx="12192000" cy="6858000"/>
          </a:xfrm>
          <a:prstGeom prst="rect">
            <a:avLst/>
          </a:prstGeom>
          <a:solidFill>
            <a:schemeClr val="accent4"/>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a:t>Slide title, Ericsson Hilda Light 40pt, Ericsson Black, max 2-lines</a:t>
            </a:r>
          </a:p>
        </p:txBody>
      </p:sp>
      <p:pic>
        <p:nvPicPr>
          <p:cNvPr id="6" name="Graphic 5">
            <a:extLst>
              <a:ext uri="{FF2B5EF4-FFF2-40B4-BE49-F238E27FC236}">
                <a16:creationId xmlns="" xmlns:a16="http://schemas.microsoft.com/office/drawing/2014/main" id="{765A3682-3283-4350-B37F-DCABDCB15F6A}"/>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247683821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_Title Only">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54D93672-2A04-4EF3-916F-2C920729FB07}"/>
              </a:ext>
            </a:extLst>
          </p:cNvPr>
          <p:cNvSpPr/>
          <p:nvPr userDrawn="1"/>
        </p:nvSpPr>
        <p:spPr bwMode="auto">
          <a:xfrm>
            <a:off x="0" y="0"/>
            <a:ext cx="12192000" cy="6858000"/>
          </a:xfrm>
          <a:prstGeom prst="rect">
            <a:avLst/>
          </a:prstGeom>
          <a:solidFill>
            <a:schemeClr val="accent5"/>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a:t>Slide title, Ericsson Hilda Light 40pt, Ericsson Black, max 2-lines</a:t>
            </a:r>
          </a:p>
        </p:txBody>
      </p:sp>
      <p:pic>
        <p:nvPicPr>
          <p:cNvPr id="6" name="Graphic 5">
            <a:extLst>
              <a:ext uri="{FF2B5EF4-FFF2-40B4-BE49-F238E27FC236}">
                <a16:creationId xmlns="" xmlns:a16="http://schemas.microsoft.com/office/drawing/2014/main" id="{6B1A279A-6DFF-44E2-AFD5-C14BD71050E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50114064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_Title Only">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54D93672-2A04-4EF3-916F-2C920729FB07}"/>
              </a:ext>
            </a:extLst>
          </p:cNvPr>
          <p:cNvSpPr/>
          <p:nvPr userDrawn="1"/>
        </p:nvSpPr>
        <p:spPr bwMode="auto">
          <a:xfrm>
            <a:off x="0" y="0"/>
            <a:ext cx="12192000" cy="6858000"/>
          </a:xfrm>
          <a:prstGeom prst="rect">
            <a:avLst/>
          </a:prstGeom>
          <a:solidFill>
            <a:schemeClr val="accent6"/>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a:t>Slide title, Ericsson Hilda Light 40pt, Ericsson Black, max 2-lines</a:t>
            </a:r>
          </a:p>
        </p:txBody>
      </p:sp>
      <p:pic>
        <p:nvPicPr>
          <p:cNvPr id="6" name="Graphic 5">
            <a:extLst>
              <a:ext uri="{FF2B5EF4-FFF2-40B4-BE49-F238E27FC236}">
                <a16:creationId xmlns="" xmlns:a16="http://schemas.microsoft.com/office/drawing/2014/main" id="{DC9C0052-7A7B-40FB-AF90-CA9C4B79D2ED}"/>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40944647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Graphic heavy slide">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54D93672-2A04-4EF3-916F-2C920729FB07}"/>
              </a:ext>
            </a:extLst>
          </p:cNvPr>
          <p:cNvSpPr/>
          <p:nvPr userDrawn="1"/>
        </p:nvSpPr>
        <p:spPr bwMode="auto">
          <a:xfrm>
            <a:off x="0" y="0"/>
            <a:ext cx="12192000" cy="6858000"/>
          </a:xfrm>
          <a:prstGeom prst="rect">
            <a:avLst/>
          </a:prstGeom>
          <a:solidFill>
            <a:schemeClr val="tx1"/>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a:t>Slide title, Ericsson Hilda Light 40pt, Ericsson Black, max 2-lines</a:t>
            </a:r>
          </a:p>
        </p:txBody>
      </p:sp>
      <p:pic>
        <p:nvPicPr>
          <p:cNvPr id="6" name="Graphic 5">
            <a:extLst>
              <a:ext uri="{FF2B5EF4-FFF2-40B4-BE49-F238E27FC236}">
                <a16:creationId xmlns="" xmlns:a16="http://schemas.microsoft.com/office/drawing/2014/main" id="{7D510456-FEBC-46FA-B25A-B809F2C18A68}"/>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7451379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
        <p:nvSpPr>
          <p:cNvPr id="3" name="Content Placeholder 2">
            <a:extLst>
              <a:ext uri="{FF2B5EF4-FFF2-40B4-BE49-F238E27FC236}">
                <a16:creationId xmlns="" xmlns:a16="http://schemas.microsoft.com/office/drawing/2014/main" id="{810CFEFC-6AC8-4817-A0D3-6029D48BD293}"/>
              </a:ext>
            </a:extLst>
          </p:cNvPr>
          <p:cNvSpPr>
            <a:spLocks noGrp="1"/>
          </p:cNvSpPr>
          <p:nvPr>
            <p:ph sz="quarter" idx="10" hasCustomPrompt="1"/>
          </p:nvPr>
        </p:nvSpPr>
        <p:spPr>
          <a:xfrm>
            <a:off x="479425" y="1844675"/>
            <a:ext cx="11233150" cy="4392612"/>
          </a:xfr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93316775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1 smaller column">
    <p:spTree>
      <p:nvGrpSpPr>
        <p:cNvPr id="1" name=""/>
        <p:cNvGrpSpPr/>
        <p:nvPr/>
      </p:nvGrpSpPr>
      <p:grpSpPr>
        <a:xfrm>
          <a:off x="0" y="0"/>
          <a:ext cx="0" cy="0"/>
          <a:chOff x="0" y="0"/>
          <a:chExt cx="0" cy="0"/>
        </a:xfrm>
      </p:grpSpPr>
      <p:sp>
        <p:nvSpPr>
          <p:cNvPr id="4" name="Content Placeholder 2">
            <a:extLst>
              <a:ext uri="{FF2B5EF4-FFF2-40B4-BE49-F238E27FC236}">
                <a16:creationId xmlns="" xmlns:a16="http://schemas.microsoft.com/office/drawing/2014/main" id="{784F54AF-EED6-486A-9ACA-42061F4AAE9A}"/>
              </a:ext>
            </a:extLst>
          </p:cNvPr>
          <p:cNvSpPr>
            <a:spLocks noGrp="1"/>
          </p:cNvSpPr>
          <p:nvPr>
            <p:ph sz="quarter" idx="11" hasCustomPrompt="1"/>
          </p:nvPr>
        </p:nvSpPr>
        <p:spPr>
          <a:xfrm>
            <a:off x="479425" y="1844675"/>
            <a:ext cx="8353426" cy="4392612"/>
          </a:xfr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6" name="Title_SM">
            <a:extLst>
              <a:ext uri="{FF2B5EF4-FFF2-40B4-BE49-F238E27FC236}">
                <a16:creationId xmlns="" xmlns:a16="http://schemas.microsoft.com/office/drawing/2014/main" id="{3F4EF873-DC0F-4698-BEC2-502DB043AA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360799952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Fu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79425" y="1844675"/>
            <a:ext cx="5472113"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5" name="Title_SM">
            <a:extLst>
              <a:ext uri="{FF2B5EF4-FFF2-40B4-BE49-F238E27FC236}">
                <a16:creationId xmlns="" xmlns:a16="http://schemas.microsoft.com/office/drawing/2014/main" id="{AC5B9436-E3EB-4A3D-BE6B-EFFF8123DE9D}"/>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411466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ma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79425" y="1844675"/>
            <a:ext cx="5472113"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Title_SM"/>
          <p:cNvSpPr>
            <a:spLocks noGrp="1" noChangeArrowheads="1"/>
          </p:cNvSpPr>
          <p:nvPr>
            <p:ph type="title" hasCustomPrompt="1"/>
          </p:nvPr>
        </p:nvSpPr>
        <p:spPr bwMode="auto">
          <a:xfrm>
            <a:off x="479425" y="476250"/>
            <a:ext cx="5472113"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 Hilda Light 40pt, </a:t>
            </a:r>
            <a:r>
              <a:rPr lang="en-US" err="1"/>
              <a:t>Eri</a:t>
            </a:r>
            <a:r>
              <a:rPr lang="en-US"/>
              <a:t>. Black, max 2-lines</a:t>
            </a:r>
          </a:p>
        </p:txBody>
      </p:sp>
      <p:sp>
        <p:nvSpPr>
          <p:cNvPr id="3" name="Picture Placeholder 2">
            <a:extLst>
              <a:ext uri="{FF2B5EF4-FFF2-40B4-BE49-F238E27FC236}">
                <a16:creationId xmlns="" xmlns:a16="http://schemas.microsoft.com/office/drawing/2014/main" id="{2F5F844D-0CF3-4814-B0DE-3D27A83936FD}"/>
              </a:ext>
            </a:extLst>
          </p:cNvPr>
          <p:cNvSpPr>
            <a:spLocks noGrp="1"/>
          </p:cNvSpPr>
          <p:nvPr>
            <p:ph type="pic" sz="quarter" idx="11" hasCustomPrompt="1"/>
          </p:nvPr>
        </p:nvSpPr>
        <p:spPr>
          <a:xfrm>
            <a:off x="6096000" y="0"/>
            <a:ext cx="6096000" cy="6858000"/>
          </a:xfrm>
          <a:prstGeom prst="rect">
            <a:avLst/>
          </a:prstGeom>
        </p:spPr>
        <p:txBody>
          <a:bodyPr anchor="ctr"/>
          <a:lstStyle>
            <a:lvl1pPr marL="0" indent="0">
              <a:buNone/>
              <a:defRPr/>
            </a:lvl1pPr>
          </a:lstStyle>
          <a:p>
            <a:r>
              <a:rPr lang="en-US"/>
              <a:t>     Click icon to add picture</a:t>
            </a:r>
          </a:p>
        </p:txBody>
      </p:sp>
    </p:spTree>
    <p:extLst>
      <p:ext uri="{BB962C8B-B14F-4D97-AF65-F5344CB8AC3E}">
        <p14:creationId xmlns:p14="http://schemas.microsoft.com/office/powerpoint/2010/main" val="58434728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u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240463" y="1844675"/>
            <a:ext cx="5472112"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5" name="Title_SM">
            <a:extLst>
              <a:ext uri="{FF2B5EF4-FFF2-40B4-BE49-F238E27FC236}">
                <a16:creationId xmlns="" xmlns:a16="http://schemas.microsoft.com/office/drawing/2014/main" id="{4ACB62A1-CC4A-4B59-B1D8-ED86B77D9A3A}"/>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252237355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240463" y="1844675"/>
            <a:ext cx="5472112"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Title_SM"/>
          <p:cNvSpPr>
            <a:spLocks noGrp="1" noChangeArrowheads="1"/>
          </p:cNvSpPr>
          <p:nvPr>
            <p:ph type="title" hasCustomPrompt="1"/>
          </p:nvPr>
        </p:nvSpPr>
        <p:spPr bwMode="auto">
          <a:xfrm>
            <a:off x="6240463" y="476250"/>
            <a:ext cx="4924362"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max 2-lines</a:t>
            </a:r>
          </a:p>
        </p:txBody>
      </p:sp>
      <p:sp>
        <p:nvSpPr>
          <p:cNvPr id="3" name="Picture Placeholder 2">
            <a:extLst>
              <a:ext uri="{FF2B5EF4-FFF2-40B4-BE49-F238E27FC236}">
                <a16:creationId xmlns="" xmlns:a16="http://schemas.microsoft.com/office/drawing/2014/main" id="{B0349585-9F54-46CC-8CEC-052CD1853EC5}"/>
              </a:ext>
            </a:extLst>
          </p:cNvPr>
          <p:cNvSpPr>
            <a:spLocks noGrp="1"/>
          </p:cNvSpPr>
          <p:nvPr>
            <p:ph type="pic" sz="quarter" idx="11" hasCustomPrompt="1"/>
          </p:nvPr>
        </p:nvSpPr>
        <p:spPr>
          <a:xfrm>
            <a:off x="0" y="0"/>
            <a:ext cx="6096000" cy="6858000"/>
          </a:xfrm>
          <a:prstGeom prst="rect">
            <a:avLst/>
          </a:prstGeom>
        </p:spPr>
        <p:txBody>
          <a:bodyPr anchor="ctr"/>
          <a:lstStyle>
            <a:lvl1pPr marL="0" indent="0">
              <a:buNone/>
              <a:defRPr/>
            </a:lvl1pPr>
          </a:lstStyle>
          <a:p>
            <a:r>
              <a:rPr lang="en-US"/>
              <a:t>      Click icon to add picture</a:t>
            </a:r>
          </a:p>
        </p:txBody>
      </p:sp>
    </p:spTree>
    <p:extLst>
      <p:ext uri="{BB962C8B-B14F-4D97-AF65-F5344CB8AC3E}">
        <p14:creationId xmlns:p14="http://schemas.microsoft.com/office/powerpoint/2010/main" val="27319818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Page w. Dark Photo">
    <p:spTree>
      <p:nvGrpSpPr>
        <p:cNvPr id="1" name=""/>
        <p:cNvGrpSpPr/>
        <p:nvPr/>
      </p:nvGrpSpPr>
      <p:grpSpPr>
        <a:xfrm>
          <a:off x="0" y="0"/>
          <a:ext cx="0" cy="0"/>
          <a:chOff x="0" y="0"/>
          <a:chExt cx="0" cy="0"/>
        </a:xfrm>
      </p:grpSpPr>
      <p:sp>
        <p:nvSpPr>
          <p:cNvPr id="8" name="Picture Placeholder 2">
            <a:extLst>
              <a:ext uri="{FF2B5EF4-FFF2-40B4-BE49-F238E27FC236}">
                <a16:creationId xmlns="" xmlns:a16="http://schemas.microsoft.com/office/drawing/2014/main" id="{FAD780AD-21B6-4312-96C4-9E36B1648871}"/>
              </a:ext>
            </a:extLst>
          </p:cNvPr>
          <p:cNvSpPr>
            <a:spLocks noGrp="1"/>
          </p:cNvSpPr>
          <p:nvPr>
            <p:ph type="pic" sz="quarter" idx="13" hasCustomPrompt="1"/>
          </p:nvPr>
        </p:nvSpPr>
        <p:spPr>
          <a:xfrm>
            <a:off x="1" y="0"/>
            <a:ext cx="12192000" cy="6858000"/>
          </a:xfrm>
          <a:prstGeom prst="rect">
            <a:avLst/>
          </a:prstGeom>
          <a:solidFill>
            <a:schemeClr val="tx1"/>
          </a:solidFill>
        </p:spPr>
        <p:txBody>
          <a:bodyPr anchor="ctr"/>
          <a:lstStyle>
            <a:lvl1pPr marL="0" indent="0" algn="ctr">
              <a:buNone/>
              <a:defRPr>
                <a:solidFill>
                  <a:schemeClr val="bg1"/>
                </a:solidFill>
              </a:defRPr>
            </a:lvl1pPr>
          </a:lstStyle>
          <a:p>
            <a:r>
              <a:rPr lang="en-US"/>
              <a:t>                                                                         Click icon to add a dark  image</a:t>
            </a:r>
          </a:p>
        </p:txBody>
      </p:sp>
      <p:sp>
        <p:nvSpPr>
          <p:cNvPr id="22531" name="Title_TM"/>
          <p:cNvSpPr>
            <a:spLocks noGrp="1" noChangeArrowheads="1"/>
          </p:cNvSpPr>
          <p:nvPr>
            <p:ph type="ctrTitle" hasCustomPrompt="1"/>
          </p:nvPr>
        </p:nvSpPr>
        <p:spPr>
          <a:xfrm>
            <a:off x="479425" y="476250"/>
            <a:ext cx="8353426" cy="2330958"/>
          </a:xfrm>
        </p:spPr>
        <p:txBody>
          <a:bodyPr/>
          <a:lstStyle>
            <a:lvl1pPr>
              <a:lnSpc>
                <a:spcPct val="85000"/>
              </a:lnSpc>
              <a:defRPr sz="6000" b="0" kern="1400" spc="-160" baseline="0">
                <a:solidFill>
                  <a:schemeClr val="bg1"/>
                </a:solidFill>
                <a:latin typeface="+mj-lt"/>
              </a:defRPr>
            </a:lvl1pPr>
          </a:lstStyle>
          <a:p>
            <a:r>
              <a:rPr lang="en-US"/>
              <a:t>Presentation title,</a:t>
            </a:r>
            <a:br>
              <a:rPr lang="en-US"/>
            </a:br>
            <a:r>
              <a:rPr lang="en-US"/>
              <a:t>Ericsson Hilda Light 60pt,</a:t>
            </a:r>
            <a:br>
              <a:rPr lang="en-US"/>
            </a:br>
            <a:r>
              <a:rPr lang="en-US"/>
              <a:t>Ericsson White,</a:t>
            </a:r>
            <a:br>
              <a:rPr lang="en-US"/>
            </a:br>
            <a:r>
              <a:rPr lang="en-US"/>
              <a:t>max 4-lines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Presentation description/subtitle</a:t>
            </a:r>
            <a:br>
              <a:rPr lang="en-US"/>
            </a:br>
            <a:r>
              <a:rPr lang="en-US"/>
              <a:t>Ericsson Hilda 20pt</a:t>
            </a:r>
          </a:p>
        </p:txBody>
      </p:sp>
      <p:pic>
        <p:nvPicPr>
          <p:cNvPr id="10" name="Graphic 9">
            <a:extLst>
              <a:ext uri="{FF2B5EF4-FFF2-40B4-BE49-F238E27FC236}">
                <a16:creationId xmlns="" xmlns:a16="http://schemas.microsoft.com/office/drawing/2014/main" id="{E29FEEAB-1C1F-4153-BC50-6FCDEAC19C8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11487410" y="476250"/>
            <a:ext cx="261523" cy="261523"/>
          </a:xfrm>
          <a:prstGeom prst="rect">
            <a:avLst/>
          </a:prstGeom>
        </p:spPr>
      </p:pic>
      <p:sp>
        <p:nvSpPr>
          <p:cNvPr id="9" name="Content Placeholder 2">
            <a:extLst>
              <a:ext uri="{FF2B5EF4-FFF2-40B4-BE49-F238E27FC236}">
                <a16:creationId xmlns="" xmlns:a16="http://schemas.microsoft.com/office/drawing/2014/main" id="{07AC4DB9-933C-4680-A281-C11929BCC2F5}"/>
              </a:ext>
            </a:extLst>
          </p:cNvPr>
          <p:cNvSpPr>
            <a:spLocks noGrp="1"/>
          </p:cNvSpPr>
          <p:nvPr>
            <p:ph sz="quarter" idx="10" hasCustomPrompt="1"/>
          </p:nvPr>
        </p:nvSpPr>
        <p:spPr>
          <a:xfrm>
            <a:off x="6240463" y="6237288"/>
            <a:ext cx="1910479" cy="287336"/>
          </a:xfrm>
          <a:prstGeom prst="rect">
            <a:avLst/>
          </a:prstGeom>
        </p:spPr>
        <p:txBody>
          <a:bodyPr wrap="none" anchor="b"/>
          <a:lstStyle>
            <a:lvl1pPr marL="0" indent="0" algn="r">
              <a:buNone/>
              <a:defRPr sz="1200">
                <a:solidFill>
                  <a:schemeClr val="bg1"/>
                </a:solidFill>
                <a:latin typeface="+mn-lt"/>
              </a:defRPr>
            </a:lvl1pPr>
          </a:lstStyle>
          <a:p>
            <a:r>
              <a:rPr lang="en-US"/>
              <a:t>Speaker name</a:t>
            </a:r>
          </a:p>
        </p:txBody>
      </p:sp>
      <p:sp>
        <p:nvSpPr>
          <p:cNvPr id="11" name="Content Placeholder 11">
            <a:extLst>
              <a:ext uri="{FF2B5EF4-FFF2-40B4-BE49-F238E27FC236}">
                <a16:creationId xmlns="" xmlns:a16="http://schemas.microsoft.com/office/drawing/2014/main" id="{7B568BB6-C8A4-4545-B025-7D97CC4692BC}"/>
              </a:ext>
            </a:extLst>
          </p:cNvPr>
          <p:cNvSpPr>
            <a:spLocks noGrp="1"/>
          </p:cNvSpPr>
          <p:nvPr>
            <p:ph sz="quarter" idx="11" hasCustomPrompt="1"/>
          </p:nvPr>
        </p:nvSpPr>
        <p:spPr>
          <a:xfrm>
            <a:off x="8229600" y="6237287"/>
            <a:ext cx="2515041" cy="287337"/>
          </a:xfrm>
          <a:prstGeom prst="rect">
            <a:avLst/>
          </a:prstGeom>
          <a:noFill/>
          <a:ln w="9525">
            <a:noFill/>
            <a:miter lim="800000"/>
            <a:headEnd/>
            <a:tailEnd/>
          </a:ln>
        </p:spPr>
        <p:txBody>
          <a:bodyPr tIns="0" rIns="0" anchor="b"/>
          <a:lstStyle>
            <a:lvl1pPr marL="0" indent="0" algn="ctr">
              <a:buNone/>
              <a:defRPr lang="en-US" sz="1200" dirty="0">
                <a:solidFill>
                  <a:schemeClr val="bg1"/>
                </a:solidFill>
                <a:latin typeface="+mn-lt"/>
              </a:defRPr>
            </a:lvl1pPr>
          </a:lstStyle>
          <a:p>
            <a:r>
              <a:rPr lang="en-US"/>
              <a:t>Organization</a:t>
            </a:r>
          </a:p>
        </p:txBody>
      </p:sp>
      <p:sp>
        <p:nvSpPr>
          <p:cNvPr id="13" name="Content Placeholder 11">
            <a:extLst>
              <a:ext uri="{FF2B5EF4-FFF2-40B4-BE49-F238E27FC236}">
                <a16:creationId xmlns="" xmlns:a16="http://schemas.microsoft.com/office/drawing/2014/main" id="{D51585B7-9911-4BC2-ACC7-3D991408BDDF}"/>
              </a:ext>
            </a:extLst>
          </p:cNvPr>
          <p:cNvSpPr>
            <a:spLocks noGrp="1"/>
          </p:cNvSpPr>
          <p:nvPr>
            <p:ph sz="quarter" idx="12" hasCustomPrompt="1"/>
          </p:nvPr>
        </p:nvSpPr>
        <p:spPr>
          <a:xfrm>
            <a:off x="10811951" y="6237287"/>
            <a:ext cx="897503" cy="287337"/>
          </a:xfrm>
          <a:prstGeom prst="rect">
            <a:avLst/>
          </a:prstGeom>
          <a:noFill/>
          <a:ln w="9525">
            <a:noFill/>
            <a:miter lim="800000"/>
            <a:headEnd/>
            <a:tailEnd/>
          </a:ln>
        </p:spPr>
        <p:txBody>
          <a:bodyPr wrap="none" tIns="0" rIns="0" anchor="b"/>
          <a:lstStyle>
            <a:lvl1pPr marL="0" indent="0" algn="ctr">
              <a:buNone/>
              <a:defRPr lang="en-US" sz="1200" dirty="0">
                <a:solidFill>
                  <a:schemeClr val="bg1"/>
                </a:solidFill>
                <a:latin typeface="+mn-lt"/>
              </a:defRPr>
            </a:lvl1pPr>
          </a:lstStyle>
          <a:p>
            <a:pPr lvl="0"/>
            <a:r>
              <a:rPr lang="en-US"/>
              <a:t>YYYY-MM-DD</a:t>
            </a:r>
          </a:p>
        </p:txBody>
      </p:sp>
    </p:spTree>
    <p:extLst>
      <p:ext uri="{BB962C8B-B14F-4D97-AF65-F5344CB8AC3E}">
        <p14:creationId xmlns:p14="http://schemas.microsoft.com/office/powerpoint/2010/main" val="787326472"/>
      </p:ext>
    </p:extLst>
  </p:cSld>
  <p:clrMapOvr>
    <a:masterClrMapping/>
  </p:clrMapOvr>
  <p:hf sldNum="0" hdr="0" ftr="0"/>
  <p:extLst mod="1">
    <p:ext uri="{DCECCB84-F9BA-43D5-87BE-67443E8EF086}">
      <p15:sldGuideLst xmlns=""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5" name="Content Placeholder 3"/>
          <p:cNvSpPr>
            <a:spLocks noGrp="1"/>
          </p:cNvSpPr>
          <p:nvPr>
            <p:ph sz="quarter" idx="3" hasCustomPrompt="1"/>
          </p:nvPr>
        </p:nvSpPr>
        <p:spPr>
          <a:xfrm>
            <a:off x="6240463" y="1844674"/>
            <a:ext cx="5472112"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3" name="Content Placeholder 1"/>
          <p:cNvSpPr>
            <a:spLocks noGrp="1"/>
          </p:cNvSpPr>
          <p:nvPr>
            <p:ph sz="half" idx="1" hasCustomPrompt="1"/>
          </p:nvPr>
        </p:nvSpPr>
        <p:spPr>
          <a:xfrm>
            <a:off x="479425" y="1844675"/>
            <a:ext cx="5472113" cy="4392612"/>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Title_SM">
            <a:extLst>
              <a:ext uri="{FF2B5EF4-FFF2-40B4-BE49-F238E27FC236}">
                <a16:creationId xmlns="" xmlns:a16="http://schemas.microsoft.com/office/drawing/2014/main" id="{891BF4C4-9DF9-4D9F-A738-37FBCD45AA68}"/>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67588381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2 narrow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9120188" y="1844674"/>
            <a:ext cx="2592387"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6" name="Content Placeholder 2"/>
          <p:cNvSpPr>
            <a:spLocks noGrp="1"/>
          </p:cNvSpPr>
          <p:nvPr>
            <p:ph sz="quarter" idx="11" hasCustomPrompt="1"/>
          </p:nvPr>
        </p:nvSpPr>
        <p:spPr>
          <a:xfrm>
            <a:off x="6240463" y="1844674"/>
            <a:ext cx="2592388"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7" name="Title_SM">
            <a:extLst>
              <a:ext uri="{FF2B5EF4-FFF2-40B4-BE49-F238E27FC236}">
                <a16:creationId xmlns="" xmlns:a16="http://schemas.microsoft.com/office/drawing/2014/main" id="{B1CFD82C-8968-4B87-A964-6288AF293D7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922214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Header, right image with two contents">
    <p:spTree>
      <p:nvGrpSpPr>
        <p:cNvPr id="1" name=""/>
        <p:cNvGrpSpPr/>
        <p:nvPr/>
      </p:nvGrpSpPr>
      <p:grpSpPr>
        <a:xfrm>
          <a:off x="0" y="0"/>
          <a:ext cx="0" cy="0"/>
          <a:chOff x="0" y="0"/>
          <a:chExt cx="0" cy="0"/>
        </a:xfrm>
      </p:grpSpPr>
      <p:sp>
        <p:nvSpPr>
          <p:cNvPr id="5" name="Content Placeholder 2"/>
          <p:cNvSpPr>
            <a:spLocks noGrp="1"/>
          </p:cNvSpPr>
          <p:nvPr>
            <p:ph sz="quarter" idx="10" hasCustomPrompt="1"/>
          </p:nvPr>
        </p:nvSpPr>
        <p:spPr>
          <a:xfrm>
            <a:off x="479424" y="1844675"/>
            <a:ext cx="5472113" cy="2089150"/>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3" name="Content Placeholder 1"/>
          <p:cNvSpPr>
            <a:spLocks noGrp="1"/>
          </p:cNvSpPr>
          <p:nvPr>
            <p:ph idx="1" hasCustomPrompt="1"/>
          </p:nvPr>
        </p:nvSpPr>
        <p:spPr>
          <a:xfrm>
            <a:off x="479425" y="4149724"/>
            <a:ext cx="5472113" cy="2087564"/>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Title_SM">
            <a:extLst>
              <a:ext uri="{FF2B5EF4-FFF2-40B4-BE49-F238E27FC236}">
                <a16:creationId xmlns="" xmlns:a16="http://schemas.microsoft.com/office/drawing/2014/main" id="{A05AB2F5-3C8F-45BD-81CB-45EC98D4284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6312020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Header, left image with two contents">
    <p:spTree>
      <p:nvGrpSpPr>
        <p:cNvPr id="1" name=""/>
        <p:cNvGrpSpPr/>
        <p:nvPr/>
      </p:nvGrpSpPr>
      <p:grpSpPr>
        <a:xfrm>
          <a:off x="0" y="0"/>
          <a:ext cx="0" cy="0"/>
          <a:chOff x="0" y="0"/>
          <a:chExt cx="0" cy="0"/>
        </a:xfrm>
      </p:grpSpPr>
      <p:sp>
        <p:nvSpPr>
          <p:cNvPr id="5" name="Content Placeholder 2"/>
          <p:cNvSpPr>
            <a:spLocks noGrp="1"/>
          </p:cNvSpPr>
          <p:nvPr>
            <p:ph sz="quarter" idx="10" hasCustomPrompt="1"/>
          </p:nvPr>
        </p:nvSpPr>
        <p:spPr>
          <a:xfrm>
            <a:off x="6240463" y="1844674"/>
            <a:ext cx="5472112" cy="2089151"/>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3" name="Content Placeholder 1"/>
          <p:cNvSpPr>
            <a:spLocks noGrp="1"/>
          </p:cNvSpPr>
          <p:nvPr>
            <p:ph idx="1" hasCustomPrompt="1"/>
          </p:nvPr>
        </p:nvSpPr>
        <p:spPr>
          <a:xfrm>
            <a:off x="6240463" y="4149724"/>
            <a:ext cx="5472112" cy="2087564"/>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Title_SM">
            <a:extLst>
              <a:ext uri="{FF2B5EF4-FFF2-40B4-BE49-F238E27FC236}">
                <a16:creationId xmlns="" xmlns:a16="http://schemas.microsoft.com/office/drawing/2014/main" id="{524C71C0-9908-4C8C-97CC-AA201198D2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850641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Header, two horizontal contents">
    <p:spTree>
      <p:nvGrpSpPr>
        <p:cNvPr id="1" name=""/>
        <p:cNvGrpSpPr/>
        <p:nvPr/>
      </p:nvGrpSpPr>
      <p:grpSpPr>
        <a:xfrm>
          <a:off x="0" y="0"/>
          <a:ext cx="0" cy="0"/>
          <a:chOff x="0" y="0"/>
          <a:chExt cx="0" cy="0"/>
        </a:xfrm>
      </p:grpSpPr>
      <p:sp>
        <p:nvSpPr>
          <p:cNvPr id="7" name="Content Placeholder 2"/>
          <p:cNvSpPr>
            <a:spLocks noGrp="1"/>
          </p:cNvSpPr>
          <p:nvPr>
            <p:ph sz="quarter" idx="11" hasCustomPrompt="1"/>
          </p:nvPr>
        </p:nvSpPr>
        <p:spPr>
          <a:xfrm>
            <a:off x="3359150" y="4149724"/>
            <a:ext cx="8353425" cy="2087564"/>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5" name="Content Placeholder 1"/>
          <p:cNvSpPr>
            <a:spLocks noGrp="1"/>
          </p:cNvSpPr>
          <p:nvPr>
            <p:ph sz="quarter" idx="10" hasCustomPrompt="1"/>
          </p:nvPr>
        </p:nvSpPr>
        <p:spPr>
          <a:xfrm>
            <a:off x="3359150" y="1844675"/>
            <a:ext cx="8353425" cy="2089150"/>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Title_SM">
            <a:extLst>
              <a:ext uri="{FF2B5EF4-FFF2-40B4-BE49-F238E27FC236}">
                <a16:creationId xmlns="" xmlns:a16="http://schemas.microsoft.com/office/drawing/2014/main" id="{0114795F-6AFF-421E-BA39-763FAD29FC16}"/>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397728657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Header, Image over two content parts">
    <p:spTree>
      <p:nvGrpSpPr>
        <p:cNvPr id="1" name=""/>
        <p:cNvGrpSpPr/>
        <p:nvPr/>
      </p:nvGrpSpPr>
      <p:grpSpPr>
        <a:xfrm>
          <a:off x="0" y="0"/>
          <a:ext cx="0" cy="0"/>
          <a:chOff x="0" y="0"/>
          <a:chExt cx="0" cy="0"/>
        </a:xfrm>
      </p:grpSpPr>
      <p:sp>
        <p:nvSpPr>
          <p:cNvPr id="7" name="Content Placeholder 3"/>
          <p:cNvSpPr>
            <a:spLocks noGrp="1"/>
          </p:cNvSpPr>
          <p:nvPr>
            <p:ph sz="quarter" idx="11" hasCustomPrompt="1"/>
          </p:nvPr>
        </p:nvSpPr>
        <p:spPr>
          <a:xfrm>
            <a:off x="6240463" y="4149724"/>
            <a:ext cx="5472112" cy="2087564"/>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8" name="Content Placeholder 2"/>
          <p:cNvSpPr>
            <a:spLocks noGrp="1"/>
          </p:cNvSpPr>
          <p:nvPr>
            <p:ph sz="quarter" idx="12" hasCustomPrompt="1"/>
          </p:nvPr>
        </p:nvSpPr>
        <p:spPr>
          <a:xfrm>
            <a:off x="479425" y="4149724"/>
            <a:ext cx="5472113" cy="2087563"/>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Title_SM">
            <a:extLst>
              <a:ext uri="{FF2B5EF4-FFF2-40B4-BE49-F238E27FC236}">
                <a16:creationId xmlns="" xmlns:a16="http://schemas.microsoft.com/office/drawing/2014/main" id="{A14F6E09-C956-49B3-8E41-DBD053DF768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76254620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8184575" y="1844675"/>
            <a:ext cx="3528000"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6" name="Content Placeholder 2"/>
          <p:cNvSpPr>
            <a:spLocks noGrp="1"/>
          </p:cNvSpPr>
          <p:nvPr>
            <p:ph sz="quarter" idx="11" hasCustomPrompt="1"/>
          </p:nvPr>
        </p:nvSpPr>
        <p:spPr>
          <a:xfrm>
            <a:off x="4332000" y="1844673"/>
            <a:ext cx="3528000"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7" name="Content Placeholder 1">
            <a:extLst>
              <a:ext uri="{FF2B5EF4-FFF2-40B4-BE49-F238E27FC236}">
                <a16:creationId xmlns="" xmlns:a16="http://schemas.microsoft.com/office/drawing/2014/main" id="{8E3794F8-471D-4987-945F-3C29BB03AB49}"/>
              </a:ext>
            </a:extLst>
          </p:cNvPr>
          <p:cNvSpPr>
            <a:spLocks noGrp="1"/>
          </p:cNvSpPr>
          <p:nvPr>
            <p:ph sz="quarter" idx="13" hasCustomPrompt="1"/>
          </p:nvPr>
        </p:nvSpPr>
        <p:spPr>
          <a:xfrm>
            <a:off x="479425" y="1844674"/>
            <a:ext cx="3528000"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10" name="Title_SM">
            <a:extLst>
              <a:ext uri="{FF2B5EF4-FFF2-40B4-BE49-F238E27FC236}">
                <a16:creationId xmlns="" xmlns:a16="http://schemas.microsoft.com/office/drawing/2014/main" id="{6B686A21-AA96-4B0A-B7CE-F4C6D5D31B32}"/>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354572533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3 narrow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9121776" y="1844674"/>
            <a:ext cx="2590799"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6" name="Content Placeholder 2"/>
          <p:cNvSpPr>
            <a:spLocks noGrp="1"/>
          </p:cNvSpPr>
          <p:nvPr>
            <p:ph sz="quarter" idx="11" hasCustomPrompt="1"/>
          </p:nvPr>
        </p:nvSpPr>
        <p:spPr>
          <a:xfrm>
            <a:off x="6240464" y="1844674"/>
            <a:ext cx="2592386"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4" name="Content Placeholder 1"/>
          <p:cNvSpPr>
            <a:spLocks noGrp="1"/>
          </p:cNvSpPr>
          <p:nvPr>
            <p:ph sz="quarter" idx="10" hasCustomPrompt="1"/>
          </p:nvPr>
        </p:nvSpPr>
        <p:spPr>
          <a:xfrm>
            <a:off x="3359149" y="1844674"/>
            <a:ext cx="2592389"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7" name="Title_SM">
            <a:extLst>
              <a:ext uri="{FF2B5EF4-FFF2-40B4-BE49-F238E27FC236}">
                <a16:creationId xmlns="" xmlns:a16="http://schemas.microsoft.com/office/drawing/2014/main" id="{7EEF5633-BC13-4AEA-AEF5-CE2675504D30}"/>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89606870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4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240463" y="1844674"/>
            <a:ext cx="2592388" cy="4392614"/>
          </a:xfrm>
          <a:prstGeom prst="rect">
            <a:avLst/>
          </a:prstGeom>
        </p:spPr>
        <p:txBody>
          <a:bodyPr/>
          <a:lstStyle>
            <a:lvl1pPr>
              <a:defRPr/>
            </a:lvl1pPr>
            <a:lvl2pPr>
              <a:defRPr/>
            </a:lvl2pPr>
            <a:lvl3pPr>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6" name="Content Placeholder 2"/>
          <p:cNvSpPr>
            <a:spLocks noGrp="1"/>
          </p:cNvSpPr>
          <p:nvPr>
            <p:ph sz="quarter" idx="11" hasCustomPrompt="1"/>
          </p:nvPr>
        </p:nvSpPr>
        <p:spPr>
          <a:xfrm>
            <a:off x="3359149" y="1844674"/>
            <a:ext cx="2592389" cy="4392613"/>
          </a:xfrm>
          <a:prstGeom prst="rect">
            <a:avLst/>
          </a:prstGeom>
        </p:spPr>
        <p:txBody>
          <a:bodyPr/>
          <a:lstStyle>
            <a:lvl1pPr>
              <a:defRPr/>
            </a:lvl1pPr>
            <a:lvl2pPr>
              <a:defRPr/>
            </a:lvl2pPr>
            <a:lvl3pPr>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4" name="Content Placeholder 1"/>
          <p:cNvSpPr>
            <a:spLocks noGrp="1"/>
          </p:cNvSpPr>
          <p:nvPr>
            <p:ph sz="quarter" idx="10" hasCustomPrompt="1"/>
          </p:nvPr>
        </p:nvSpPr>
        <p:spPr>
          <a:xfrm>
            <a:off x="479425" y="1844674"/>
            <a:ext cx="2592388"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9" name="Content Placeholder 3"/>
          <p:cNvSpPr>
            <a:spLocks noGrp="1"/>
          </p:cNvSpPr>
          <p:nvPr>
            <p:ph sz="quarter" idx="13" hasCustomPrompt="1"/>
          </p:nvPr>
        </p:nvSpPr>
        <p:spPr>
          <a:xfrm>
            <a:off x="9120188" y="1844674"/>
            <a:ext cx="2592387" cy="4392613"/>
          </a:xfrm>
          <a:prstGeom prst="rect">
            <a:avLst/>
          </a:prstGeom>
        </p:spPr>
        <p:txBody>
          <a:bodyPr/>
          <a:lstStyle>
            <a:lvl1pPr>
              <a:defRPr/>
            </a:lvl1pPr>
            <a:lvl2pPr>
              <a:defRPr/>
            </a:lvl2pPr>
            <a:lvl3pPr>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7" name="Title_SM">
            <a:extLst>
              <a:ext uri="{FF2B5EF4-FFF2-40B4-BE49-F238E27FC236}">
                <a16:creationId xmlns="" xmlns:a16="http://schemas.microsoft.com/office/drawing/2014/main" id="{F4D71A67-F349-4E68-B7B8-D53CE323A764}"/>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227589923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Preamb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240463" y="4149724"/>
            <a:ext cx="2592388" cy="2087563"/>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6" name="Content Placeholder 2"/>
          <p:cNvSpPr>
            <a:spLocks noGrp="1"/>
          </p:cNvSpPr>
          <p:nvPr>
            <p:ph sz="quarter" idx="11" hasCustomPrompt="1"/>
          </p:nvPr>
        </p:nvSpPr>
        <p:spPr>
          <a:xfrm>
            <a:off x="3359150" y="4149725"/>
            <a:ext cx="2592388" cy="2087562"/>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4" name="Content Placeholder 1"/>
          <p:cNvSpPr>
            <a:spLocks noGrp="1"/>
          </p:cNvSpPr>
          <p:nvPr>
            <p:ph sz="quarter" idx="10" hasCustomPrompt="1"/>
          </p:nvPr>
        </p:nvSpPr>
        <p:spPr>
          <a:xfrm>
            <a:off x="479425" y="1844675"/>
            <a:ext cx="2592388" cy="4392612"/>
          </a:xfrm>
          <a:prstGeom prst="rect">
            <a:avLst/>
          </a:prstGeom>
        </p:spPr>
        <p:txBody>
          <a:bodyPr/>
          <a:lstStyle>
            <a:lvl1pPr marL="0" indent="0">
              <a:buFont typeface="Ericsson Hilda Light" panose="020B0604020202020204" pitchFamily="34" charset="0"/>
              <a:buNone/>
              <a:defRPr sz="2500">
                <a:latin typeface="+mn-lt"/>
              </a:defRPr>
            </a:lvl1pPr>
            <a:lvl2pPr marL="0" indent="0">
              <a:buFont typeface="Ericsson Hilda Light" panose="020B0604020202020204" pitchFamily="34" charset="0"/>
              <a:buNone/>
              <a:defRPr sz="2500">
                <a:latin typeface="+mj-lt"/>
              </a:defRPr>
            </a:lvl2pPr>
            <a:lvl3pPr marL="342900" indent="0">
              <a:buFont typeface="Ericsson Hilda Light" panose="020B0604020202020204" pitchFamily="34" charset="0"/>
              <a:buNone/>
              <a:defRPr sz="2500">
                <a:latin typeface="+mj-lt"/>
              </a:defRPr>
            </a:lvl3pPr>
            <a:lvl4pPr marL="685800" indent="0">
              <a:buFont typeface="Ericsson Hilda Light" panose="020B0604020202020204" pitchFamily="34" charset="0"/>
              <a:buNone/>
              <a:defRPr sz="2500">
                <a:latin typeface="+mj-lt"/>
              </a:defRPr>
            </a:lvl4pPr>
            <a:lvl5pPr marL="1028700" indent="0">
              <a:buFont typeface="Ericsson Hilda Light" panose="020B0604020202020204" pitchFamily="34" charset="0"/>
              <a:buNone/>
              <a:defRPr sz="2500">
                <a:latin typeface="+mj-lt"/>
              </a:defRPr>
            </a:lvl5pPr>
          </a:lstStyle>
          <a:p>
            <a:pPr lvl="0"/>
            <a:r>
              <a:rPr kumimoji="0" lang="en-US" sz="2500" b="0" i="0" u="none" strike="noStrike" kern="1200" cap="none" spc="0" normalizeH="0" baseline="0" noProof="0">
                <a:ln>
                  <a:noFill/>
                </a:ln>
                <a:solidFill>
                  <a:srgbClr val="181818"/>
                </a:solidFill>
                <a:effectLst/>
                <a:uLnTx/>
                <a:uFillTx/>
                <a:ea typeface="+mn-ea"/>
                <a:cs typeface="Ericsson Hilda Light" panose="020B0604020202020204" pitchFamily="34" charset="0"/>
              </a:rPr>
              <a:t>Preamble text, </a:t>
            </a:r>
            <a:r>
              <a:rPr lang="en-US"/>
              <a:t>Ericsson </a:t>
            </a:r>
            <a:r>
              <a:rPr kumimoji="0" lang="en-US" sz="2500" b="0" i="0" u="none" strike="noStrike" kern="1200" cap="none" spc="0" normalizeH="0" baseline="0" noProof="0">
                <a:ln>
                  <a:noFill/>
                </a:ln>
                <a:solidFill>
                  <a:srgbClr val="181818"/>
                </a:solidFill>
                <a:effectLst/>
                <a:uLnTx/>
                <a:uFillTx/>
                <a:ea typeface="+mn-ea"/>
                <a:cs typeface="Ericsson Hilda Light" panose="020B0604020202020204" pitchFamily="34" charset="0"/>
              </a:rPr>
              <a:t>Hilda 25pt, Ericsson Black</a:t>
            </a:r>
            <a:endParaRPr lang="en-US"/>
          </a:p>
        </p:txBody>
      </p:sp>
      <p:sp>
        <p:nvSpPr>
          <p:cNvPr id="9" name="Content Placeholder 3"/>
          <p:cNvSpPr>
            <a:spLocks noGrp="1"/>
          </p:cNvSpPr>
          <p:nvPr>
            <p:ph sz="quarter" idx="13" hasCustomPrompt="1"/>
          </p:nvPr>
        </p:nvSpPr>
        <p:spPr>
          <a:xfrm>
            <a:off x="9120188" y="4149724"/>
            <a:ext cx="2592387" cy="2087563"/>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7" name="Title_SM">
            <a:extLst>
              <a:ext uri="{FF2B5EF4-FFF2-40B4-BE49-F238E27FC236}">
                <a16:creationId xmlns="" xmlns:a16="http://schemas.microsoft.com/office/drawing/2014/main" id="{CD0BB64A-768A-4118-B3E5-52B98C693831}"/>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5090902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Keynote Cover Page">
    <p:spTree>
      <p:nvGrpSpPr>
        <p:cNvPr id="1" name=""/>
        <p:cNvGrpSpPr/>
        <p:nvPr/>
      </p:nvGrpSpPr>
      <p:grpSpPr>
        <a:xfrm>
          <a:off x="0" y="0"/>
          <a:ext cx="0" cy="0"/>
          <a:chOff x="0" y="0"/>
          <a:chExt cx="0" cy="0"/>
        </a:xfrm>
      </p:grpSpPr>
      <p:sp>
        <p:nvSpPr>
          <p:cNvPr id="9" name="Title_TM">
            <a:extLst>
              <a:ext uri="{FF2B5EF4-FFF2-40B4-BE49-F238E27FC236}">
                <a16:creationId xmlns="" xmlns:a16="http://schemas.microsoft.com/office/drawing/2014/main" id="{696C7C8F-5086-466A-8108-2FE0A8663D59}"/>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nchor="t"/>
          <a:lstStyle>
            <a:lvl1pPr>
              <a:defRPr lang="en-US" sz="6000" b="0" dirty="0">
                <a:solidFill>
                  <a:schemeClr val="tx1"/>
                </a:solidFill>
                <a:latin typeface="+mj-lt"/>
              </a:defRPr>
            </a:lvl1pPr>
          </a:lstStyle>
          <a:p>
            <a:pPr lvl="0"/>
            <a:r>
              <a:rPr lang="en-US"/>
              <a:t>Keynote cover page, </a:t>
            </a:r>
            <a:br>
              <a:rPr lang="en-US"/>
            </a:br>
            <a:r>
              <a:rPr lang="en-US"/>
              <a:t>Ericsson Hilda Light 60pt, </a:t>
            </a:r>
            <a:br>
              <a:rPr lang="en-US"/>
            </a:br>
            <a:r>
              <a:rPr lang="en-US"/>
              <a:t>Ericsson Black, </a:t>
            </a:r>
            <a:br>
              <a:rPr lang="en-US"/>
            </a:br>
            <a:r>
              <a:rPr lang="en-US"/>
              <a:t>max 4-lines</a:t>
            </a:r>
          </a:p>
        </p:txBody>
      </p:sp>
      <p:sp>
        <p:nvSpPr>
          <p:cNvPr id="10" name="SubTitle_TM">
            <a:extLst>
              <a:ext uri="{FF2B5EF4-FFF2-40B4-BE49-F238E27FC236}">
                <a16:creationId xmlns="" xmlns:a16="http://schemas.microsoft.com/office/drawing/2014/main" id="{ED5DEA0B-CF0D-4EE6-B6A8-90BAF3DE8AF1}"/>
              </a:ext>
            </a:extLst>
          </p:cNvPr>
          <p:cNvSpPr>
            <a:spLocks noGrp="1" noChangeArrowheads="1"/>
          </p:cNvSpPr>
          <p:nvPr>
            <p:ph type="subTitle" idx="1" hasCustomPrompt="1"/>
          </p:nvPr>
        </p:nvSpPr>
        <p:spPr>
          <a:xfrm>
            <a:off x="479425" y="4149726"/>
            <a:ext cx="5472112" cy="2087562"/>
          </a:xfrm>
          <a:prstGeom prst="rect">
            <a:avLst/>
          </a:prstGeom>
        </p:spPr>
        <p:txBody>
          <a:bodyPr rIns="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Speaker,</a:t>
            </a:r>
            <a:br>
              <a:rPr lang="en-US"/>
            </a:br>
            <a:r>
              <a:rPr lang="en-US"/>
              <a:t>Ericsson Black, Ericsson Hilda 20pt</a:t>
            </a:r>
          </a:p>
        </p:txBody>
      </p:sp>
    </p:spTree>
    <p:extLst>
      <p:ext uri="{BB962C8B-B14F-4D97-AF65-F5344CB8AC3E}">
        <p14:creationId xmlns:p14="http://schemas.microsoft.com/office/powerpoint/2010/main" val="1085322578"/>
      </p:ext>
    </p:extLst>
  </p:cSld>
  <p:clrMapOvr>
    <a:masterClrMapping/>
  </p:clrMapOvr>
  <p:hf sldNum="0" hdr="0" ftr="0"/>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4 columns with visual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240463" y="4149724"/>
            <a:ext cx="2592388"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6" name="Content Placeholder 2"/>
          <p:cNvSpPr>
            <a:spLocks noGrp="1"/>
          </p:cNvSpPr>
          <p:nvPr>
            <p:ph sz="quarter" idx="11" hasCustomPrompt="1"/>
          </p:nvPr>
        </p:nvSpPr>
        <p:spPr>
          <a:xfrm>
            <a:off x="3359149" y="4149724"/>
            <a:ext cx="259238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4" name="Content Placeholder 1"/>
          <p:cNvSpPr>
            <a:spLocks noGrp="1"/>
          </p:cNvSpPr>
          <p:nvPr>
            <p:ph sz="quarter" idx="10" hasCustomPrompt="1"/>
          </p:nvPr>
        </p:nvSpPr>
        <p:spPr>
          <a:xfrm>
            <a:off x="479425" y="4149724"/>
            <a:ext cx="2592388"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9" name="Content Placeholder 3"/>
          <p:cNvSpPr>
            <a:spLocks noGrp="1"/>
          </p:cNvSpPr>
          <p:nvPr>
            <p:ph sz="quarter" idx="13" hasCustomPrompt="1"/>
          </p:nvPr>
        </p:nvSpPr>
        <p:spPr>
          <a:xfrm>
            <a:off x="9121776" y="4149724"/>
            <a:ext cx="259079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7" name="Title_SM">
            <a:extLst>
              <a:ext uri="{FF2B5EF4-FFF2-40B4-BE49-F238E27FC236}">
                <a16:creationId xmlns="" xmlns:a16="http://schemas.microsoft.com/office/drawing/2014/main" id="{F83268EB-5955-4A3F-8B85-E7C084E6FAF5}"/>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310069583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nd 4 Content">
    <p:spTree>
      <p:nvGrpSpPr>
        <p:cNvPr id="1" name=""/>
        <p:cNvGrpSpPr/>
        <p:nvPr/>
      </p:nvGrpSpPr>
      <p:grpSpPr>
        <a:xfrm>
          <a:off x="0" y="0"/>
          <a:ext cx="0" cy="0"/>
          <a:chOff x="0" y="0"/>
          <a:chExt cx="0" cy="0"/>
        </a:xfrm>
      </p:grpSpPr>
      <p:sp>
        <p:nvSpPr>
          <p:cNvPr id="6" name="Content Placeholder 4"/>
          <p:cNvSpPr>
            <a:spLocks noGrp="1"/>
          </p:cNvSpPr>
          <p:nvPr>
            <p:ph sz="quarter" idx="4" hasCustomPrompt="1"/>
          </p:nvPr>
        </p:nvSpPr>
        <p:spPr>
          <a:xfrm>
            <a:off x="6240462" y="4149724"/>
            <a:ext cx="5472113" cy="2087564"/>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4" name="Content Placeholder 2"/>
          <p:cNvSpPr>
            <a:spLocks noGrp="1"/>
          </p:cNvSpPr>
          <p:nvPr>
            <p:ph sz="quarter" idx="2" hasCustomPrompt="1"/>
          </p:nvPr>
        </p:nvSpPr>
        <p:spPr>
          <a:xfrm>
            <a:off x="6240462" y="1844674"/>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3" name="Content Placeholder 1"/>
          <p:cNvSpPr>
            <a:spLocks noGrp="1"/>
          </p:cNvSpPr>
          <p:nvPr>
            <p:ph sz="quarter" idx="1" hasCustomPrompt="1"/>
          </p:nvPr>
        </p:nvSpPr>
        <p:spPr>
          <a:xfrm>
            <a:off x="479425" y="1844674"/>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7" name="Content Placeholder 1">
            <a:extLst>
              <a:ext uri="{FF2B5EF4-FFF2-40B4-BE49-F238E27FC236}">
                <a16:creationId xmlns="" xmlns:a16="http://schemas.microsoft.com/office/drawing/2014/main" id="{5BD2C41D-0700-4885-AB77-25AFFE4E1FDA}"/>
              </a:ext>
            </a:extLst>
          </p:cNvPr>
          <p:cNvSpPr>
            <a:spLocks noGrp="1"/>
          </p:cNvSpPr>
          <p:nvPr>
            <p:ph sz="quarter" idx="10" hasCustomPrompt="1"/>
          </p:nvPr>
        </p:nvSpPr>
        <p:spPr>
          <a:xfrm>
            <a:off x="479425" y="4149725"/>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9" name="Title_SM">
            <a:extLst>
              <a:ext uri="{FF2B5EF4-FFF2-40B4-BE49-F238E27FC236}">
                <a16:creationId xmlns="" xmlns:a16="http://schemas.microsoft.com/office/drawing/2014/main" id="{2C948968-FB06-45CC-8259-6BDE4430EACB}"/>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254861200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8 Content">
    <p:spTree>
      <p:nvGrpSpPr>
        <p:cNvPr id="1" name=""/>
        <p:cNvGrpSpPr/>
        <p:nvPr/>
      </p:nvGrpSpPr>
      <p:grpSpPr>
        <a:xfrm>
          <a:off x="0" y="0"/>
          <a:ext cx="0" cy="0"/>
          <a:chOff x="0" y="0"/>
          <a:chExt cx="0" cy="0"/>
        </a:xfrm>
      </p:grpSpPr>
      <p:sp>
        <p:nvSpPr>
          <p:cNvPr id="6" name="Content Placeholder 4"/>
          <p:cNvSpPr>
            <a:spLocks noGrp="1"/>
          </p:cNvSpPr>
          <p:nvPr>
            <p:ph sz="quarter" idx="4" hasCustomPrompt="1"/>
          </p:nvPr>
        </p:nvSpPr>
        <p:spPr>
          <a:xfrm>
            <a:off x="6240463" y="4150995"/>
            <a:ext cx="2592387" cy="2086292"/>
          </a:xfrm>
          <a:prstGeom prst="rect">
            <a:avLst/>
          </a:prstGeom>
        </p:spPr>
        <p:txBody>
          <a:bodyPr lIns="72000" tIns="36000"/>
          <a:lstStyle>
            <a:lvl1pPr>
              <a:defRPr sz="2000"/>
            </a:lvl1pPr>
            <a:lvl2pPr>
              <a:defRPr sz="2000"/>
            </a:lvl2pPr>
            <a:lvl3pPr>
              <a:defRPr sz="2000"/>
            </a:lvl3pPr>
            <a:lvl4pPr>
              <a:defRPr sz="2000"/>
            </a:lvl4pPr>
            <a:lvl5pPr marL="1028700" indent="0">
              <a:buNone/>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5" name="Content Placeholder 3"/>
          <p:cNvSpPr>
            <a:spLocks noGrp="1"/>
          </p:cNvSpPr>
          <p:nvPr>
            <p:ph sz="quarter" idx="3" hasCustomPrompt="1"/>
          </p:nvPr>
        </p:nvSpPr>
        <p:spPr>
          <a:xfrm>
            <a:off x="479424" y="4149724"/>
            <a:ext cx="259238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4" name="Content Placeholder 2"/>
          <p:cNvSpPr>
            <a:spLocks noGrp="1"/>
          </p:cNvSpPr>
          <p:nvPr>
            <p:ph sz="quarter" idx="2" hasCustomPrompt="1"/>
          </p:nvPr>
        </p:nvSpPr>
        <p:spPr>
          <a:xfrm>
            <a:off x="6240463" y="1844675"/>
            <a:ext cx="2592387"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a:p>
            <a:pPr lvl="3"/>
            <a:endParaRPr lang="en-US"/>
          </a:p>
        </p:txBody>
      </p:sp>
      <p:sp>
        <p:nvSpPr>
          <p:cNvPr id="3" name="Content Placeholder 1"/>
          <p:cNvSpPr>
            <a:spLocks noGrp="1"/>
          </p:cNvSpPr>
          <p:nvPr>
            <p:ph sz="quarter" idx="1" hasCustomPrompt="1"/>
          </p:nvPr>
        </p:nvSpPr>
        <p:spPr>
          <a:xfrm>
            <a:off x="479424" y="1844675"/>
            <a:ext cx="2592389"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8" name="Content Placeholder 3"/>
          <p:cNvSpPr>
            <a:spLocks noGrp="1"/>
          </p:cNvSpPr>
          <p:nvPr>
            <p:ph sz="quarter" idx="10" hasCustomPrompt="1"/>
          </p:nvPr>
        </p:nvSpPr>
        <p:spPr>
          <a:xfrm>
            <a:off x="3359151" y="4149724"/>
            <a:ext cx="2592387"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9" name="Content Placeholder 1"/>
          <p:cNvSpPr>
            <a:spLocks noGrp="1"/>
          </p:cNvSpPr>
          <p:nvPr>
            <p:ph sz="quarter" idx="11" hasCustomPrompt="1"/>
          </p:nvPr>
        </p:nvSpPr>
        <p:spPr>
          <a:xfrm>
            <a:off x="3359151" y="1844675"/>
            <a:ext cx="2592388"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10" name="Content Placeholder 4"/>
          <p:cNvSpPr>
            <a:spLocks noGrp="1"/>
          </p:cNvSpPr>
          <p:nvPr>
            <p:ph sz="quarter" idx="12" hasCustomPrompt="1"/>
          </p:nvPr>
        </p:nvSpPr>
        <p:spPr>
          <a:xfrm>
            <a:off x="9120188" y="4149725"/>
            <a:ext cx="2592387" cy="2087562"/>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11" name="Content Placeholder 2"/>
          <p:cNvSpPr>
            <a:spLocks noGrp="1"/>
          </p:cNvSpPr>
          <p:nvPr>
            <p:ph sz="quarter" idx="13" hasCustomPrompt="1"/>
          </p:nvPr>
        </p:nvSpPr>
        <p:spPr>
          <a:xfrm>
            <a:off x="9120188" y="1844674"/>
            <a:ext cx="2592387" cy="2089151"/>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a:p>
            <a:pPr lvl="3"/>
            <a:endParaRPr lang="en-US"/>
          </a:p>
        </p:txBody>
      </p:sp>
      <p:sp>
        <p:nvSpPr>
          <p:cNvPr id="13" name="Title_SM">
            <a:extLst>
              <a:ext uri="{FF2B5EF4-FFF2-40B4-BE49-F238E27FC236}">
                <a16:creationId xmlns="" xmlns:a16="http://schemas.microsoft.com/office/drawing/2014/main" id="{99858DC4-E787-41D2-A613-961D60F8911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43698819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Black logo end slide">
    <p:spTree>
      <p:nvGrpSpPr>
        <p:cNvPr id="1" name=""/>
        <p:cNvGrpSpPr/>
        <p:nvPr/>
      </p:nvGrpSpPr>
      <p:grpSpPr>
        <a:xfrm>
          <a:off x="0" y="0"/>
          <a:ext cx="0" cy="0"/>
          <a:chOff x="0" y="0"/>
          <a:chExt cx="0" cy="0"/>
        </a:xfrm>
      </p:grpSpPr>
      <p:sp>
        <p:nvSpPr>
          <p:cNvPr id="9" name="SubTitle_TM">
            <a:extLst>
              <a:ext uri="{FF2B5EF4-FFF2-40B4-BE49-F238E27FC236}">
                <a16:creationId xmlns="" xmlns:a16="http://schemas.microsoft.com/office/drawing/2014/main" id="{B200748E-0B61-48E1-8B47-504C30250995}"/>
              </a:ext>
            </a:extLst>
          </p:cNvPr>
          <p:cNvSpPr>
            <a:spLocks noGrp="1" noChangeArrowheads="1"/>
          </p:cNvSpPr>
          <p:nvPr>
            <p:ph type="subTitle" idx="1" hasCustomPrompt="1"/>
          </p:nvPr>
        </p:nvSpPr>
        <p:spPr>
          <a:xfrm>
            <a:off x="3071813" y="4153259"/>
            <a:ext cx="6048375" cy="347472"/>
          </a:xfrm>
          <a:prstGeom prst="rect">
            <a:avLst/>
          </a:prstGeom>
        </p:spPr>
        <p:txBody>
          <a:bodyPr rIns="0" anchor="ctr"/>
          <a:lstStyle>
            <a:lvl1pPr marL="0" indent="0" algn="ctr">
              <a:lnSpc>
                <a:spcPct val="100000"/>
              </a:lnSpc>
              <a:spcBef>
                <a:spcPts val="0"/>
              </a:spcBef>
              <a:buFont typeface="Ericsson Hilda Light" charset="0"/>
              <a:buNone/>
              <a:defRPr sz="2000" baseline="0">
                <a:solidFill>
                  <a:schemeClr val="tx1"/>
                </a:solidFill>
                <a:latin typeface="+mn-lt"/>
              </a:defRPr>
            </a:lvl1pPr>
          </a:lstStyle>
          <a:p>
            <a:r>
              <a:rPr lang="en-US"/>
              <a:t>ericsson.com/related-</a:t>
            </a:r>
            <a:r>
              <a:rPr lang="en-US" err="1"/>
              <a:t>url</a:t>
            </a:r>
            <a:endParaRPr lang="en-US"/>
          </a:p>
        </p:txBody>
      </p:sp>
      <p:pic>
        <p:nvPicPr>
          <p:cNvPr id="6" name="Graphic 5">
            <a:extLst>
              <a:ext uri="{FF2B5EF4-FFF2-40B4-BE49-F238E27FC236}">
                <a16:creationId xmlns="" xmlns:a16="http://schemas.microsoft.com/office/drawing/2014/main" id="{8979B00C-7C1F-4F17-8D52-31D787A1234A}"/>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5506895" y="2854112"/>
            <a:ext cx="1163145" cy="1163145"/>
          </a:xfrm>
          <a:prstGeom prst="rect">
            <a:avLst/>
          </a:prstGeom>
        </p:spPr>
      </p:pic>
    </p:spTree>
    <p:extLst>
      <p:ext uri="{BB962C8B-B14F-4D97-AF65-F5344CB8AC3E}">
        <p14:creationId xmlns:p14="http://schemas.microsoft.com/office/powerpoint/2010/main" val="57616851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White logo end slide ">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BAEBC62E-40C0-43CF-98DC-55F7A1D1FD31}"/>
              </a:ext>
            </a:extLst>
          </p:cNvPr>
          <p:cNvSpPr/>
          <p:nvPr userDrawn="1"/>
        </p:nvSpPr>
        <p:spPr bwMode="auto">
          <a:xfrm>
            <a:off x="0" y="0"/>
            <a:ext cx="12192000" cy="6858000"/>
          </a:xfrm>
          <a:prstGeom prst="rect">
            <a:avLst/>
          </a:prstGeom>
          <a:solidFill>
            <a:schemeClr val="tx1"/>
          </a:solidFill>
          <a:ln w="127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2000" b="0" i="0" u="none" strike="noStrike" cap="none" normalizeH="0" baseline="0" err="1">
              <a:ln>
                <a:noFill/>
              </a:ln>
              <a:solidFill>
                <a:schemeClr val="bg1"/>
              </a:solidFill>
              <a:effectLst/>
              <a:latin typeface="+mn-lt"/>
            </a:endParaRPr>
          </a:p>
        </p:txBody>
      </p:sp>
      <p:sp>
        <p:nvSpPr>
          <p:cNvPr id="9" name="SubTitle_TM">
            <a:extLst>
              <a:ext uri="{FF2B5EF4-FFF2-40B4-BE49-F238E27FC236}">
                <a16:creationId xmlns="" xmlns:a16="http://schemas.microsoft.com/office/drawing/2014/main" id="{B200748E-0B61-48E1-8B47-504C30250995}"/>
              </a:ext>
            </a:extLst>
          </p:cNvPr>
          <p:cNvSpPr>
            <a:spLocks noGrp="1" noChangeArrowheads="1"/>
          </p:cNvSpPr>
          <p:nvPr>
            <p:ph type="subTitle" idx="1" hasCustomPrompt="1"/>
          </p:nvPr>
        </p:nvSpPr>
        <p:spPr>
          <a:xfrm>
            <a:off x="3071813" y="4153259"/>
            <a:ext cx="6048375" cy="347472"/>
          </a:xfrm>
          <a:prstGeom prst="rect">
            <a:avLst/>
          </a:prstGeom>
        </p:spPr>
        <p:txBody>
          <a:bodyPr rIns="0" anchor="ctr"/>
          <a:lstStyle>
            <a:lvl1pPr marL="0" indent="0" algn="ctr">
              <a:lnSpc>
                <a:spcPct val="100000"/>
              </a:lnSpc>
              <a:spcBef>
                <a:spcPts val="0"/>
              </a:spcBef>
              <a:buFont typeface="Ericsson Hilda Light" charset="0"/>
              <a:buNone/>
              <a:defRPr sz="2000" baseline="0">
                <a:solidFill>
                  <a:schemeClr val="bg1"/>
                </a:solidFill>
                <a:latin typeface="+mn-lt"/>
              </a:defRPr>
            </a:lvl1pPr>
          </a:lstStyle>
          <a:p>
            <a:r>
              <a:rPr lang="en-US"/>
              <a:t>ericsson.com/related-</a:t>
            </a:r>
            <a:r>
              <a:rPr lang="en-US" err="1"/>
              <a:t>url</a:t>
            </a:r>
            <a:endParaRPr lang="en-US"/>
          </a:p>
        </p:txBody>
      </p:sp>
      <p:pic>
        <p:nvPicPr>
          <p:cNvPr id="4" name="Graphic 3">
            <a:extLst>
              <a:ext uri="{FF2B5EF4-FFF2-40B4-BE49-F238E27FC236}">
                <a16:creationId xmlns="" xmlns:a16="http://schemas.microsoft.com/office/drawing/2014/main" id="{ACE90D21-D589-4F0A-88B0-94229A40F01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5508509" y="2842270"/>
            <a:ext cx="1174987" cy="1174987"/>
          </a:xfrm>
          <a:prstGeom prst="rect">
            <a:avLst/>
          </a:prstGeom>
        </p:spPr>
      </p:pic>
    </p:spTree>
    <p:extLst>
      <p:ext uri="{BB962C8B-B14F-4D97-AF65-F5344CB8AC3E}">
        <p14:creationId xmlns:p14="http://schemas.microsoft.com/office/powerpoint/2010/main" val="68536104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Embedded characters">
    <p:spTree>
      <p:nvGrpSpPr>
        <p:cNvPr id="1" name=""/>
        <p:cNvGrpSpPr/>
        <p:nvPr/>
      </p:nvGrpSpPr>
      <p:grpSpPr>
        <a:xfrm>
          <a:off x="0" y="0"/>
          <a:ext cx="0" cy="0"/>
          <a:chOff x="0" y="0"/>
          <a:chExt cx="0" cy="0"/>
        </a:xfrm>
      </p:grpSpPr>
      <p:sp>
        <p:nvSpPr>
          <p:cNvPr id="5" name="TextBox 4">
            <a:extLst>
              <a:ext uri="{FF2B5EF4-FFF2-40B4-BE49-F238E27FC236}">
                <a16:creationId xmlns="" xmlns:a16="http://schemas.microsoft.com/office/drawing/2014/main" id="{99AF35DD-3E5E-42CB-AFA5-5E09E14F72A4}"/>
              </a:ext>
            </a:extLst>
          </p:cNvPr>
          <p:cNvSpPr txBox="1"/>
          <p:nvPr userDrawn="1"/>
        </p:nvSpPr>
        <p:spPr bwMode="auto">
          <a:xfrm>
            <a:off x="479425" y="142897"/>
            <a:ext cx="11233149" cy="6715103"/>
          </a:xfrm>
          <a:prstGeom prst="rect">
            <a:avLst/>
          </a:prstGeom>
          <a:noFill/>
          <a:ln w="9525">
            <a:noFill/>
            <a:miter lim="800000"/>
            <a:headEnd/>
            <a:tailEnd/>
          </a:ln>
        </p:spPr>
        <p:txBody>
          <a:bodyPr vert="horz" wrap="square" lIns="72000" tIns="36000" rIns="0" bIns="0" numCol="1" rtlCol="0" anchor="t" anchorCtr="0" compatLnSpc="1">
            <a:prstTxWarp prst="textNoShape">
              <a:avLst/>
            </a:prstTxWarp>
            <a:spAutoFit/>
          </a:bodyPr>
          <a:lstStyle/>
          <a:p>
            <a:pPr marL="0" indent="0">
              <a:buClr>
                <a:schemeClr val="tx1"/>
              </a:buClr>
              <a:buFont typeface="Ericsson Hilda Light" panose="00000400000000000000" pitchFamily="2" charset="0"/>
              <a:buNone/>
            </a:pPr>
            <a:r>
              <a:rPr lang="en-US" sz="1400" b="1">
                <a:solidFill>
                  <a:schemeClr val="tx1"/>
                </a:solidFill>
              </a:rPr>
              <a:t>This Master Slide is to ensure that all our characters are embedded with the presentation. Should not be used in a presentation.</a:t>
            </a:r>
          </a:p>
          <a:p>
            <a:pPr marL="0" indent="0">
              <a:buClr>
                <a:schemeClr val="tx1"/>
              </a:buClr>
              <a:buFont typeface="Ericsson Hilda Light" panose="00000400000000000000" pitchFamily="2" charset="0"/>
              <a:buNone/>
            </a:pPr>
            <a:endParaRPr lang="en-US" sz="1400" b="1">
              <a:solidFill>
                <a:schemeClr val="tx1"/>
              </a:solidFill>
            </a:endParaRPr>
          </a:p>
          <a:p>
            <a:pPr marL="0" indent="0">
              <a:buClr>
                <a:schemeClr val="tx1"/>
              </a:buClr>
              <a:buFont typeface="Ericsson Hilda Light" panose="00000400000000000000" pitchFamily="2" charset="0"/>
              <a:buNone/>
            </a:pPr>
            <a:r>
              <a:rPr lang="en-US" sz="1400">
                <a:solidFill>
                  <a:schemeClr val="tx1"/>
                </a:solidFill>
              </a:rPr>
              <a:t>!"#$%&amp;'()*+,./0123456789:;&lt;=&gt;?@ABCDEFGHIJKLMNOPQRSTUVWXYZ[\]^_`</a:t>
            </a:r>
            <a:r>
              <a:rPr lang="en-US" sz="1400" err="1">
                <a:solidFill>
                  <a:schemeClr val="tx1"/>
                </a:solidFill>
              </a:rPr>
              <a:t>abcdefghijklmnopqrstuvwxyz</a:t>
            </a:r>
            <a:r>
              <a:rPr lang="en-US" sz="1400">
                <a:solidFill>
                  <a:schemeClr val="tx1"/>
                </a:solidFill>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400" err="1">
                <a:solidFill>
                  <a:schemeClr val="tx1"/>
                </a:solidFill>
              </a:rPr>
              <a:t>ẀẁẃẄẅỲỳ</a:t>
            </a:r>
            <a:r>
              <a:rPr lang="en-US" sz="1400">
                <a:solidFill>
                  <a:schemeClr val="tx1"/>
                </a:solidFill>
              </a:rPr>
              <a:t>‘’‚“”„†‡•…‰‹›⁄€™ĀĀĂĂĄĄĆĆĊĊČČĎĎĐĐĒĒĖĖĘĘĚĚĞĞĠĠĢĢĪĪĮĮİĶĶĹĹĻĻĽĽŃŃŅŅŇŇŌŌŐŐŔŔŖŖŘŘŚŚŞŞŢŢŤŤŪŪŮŮŰŰŲŲŴŴŶŶŹŹŻŻȘș−≤≥</a:t>
            </a:r>
            <a:r>
              <a:rPr lang="en-US" sz="1400" err="1">
                <a:solidFill>
                  <a:schemeClr val="tx1"/>
                </a:solidFill>
              </a:rPr>
              <a:t>ﬁﬂΆΈΉΊΌΎΏΐΑΒΓΕΖΗΘΙΚΛΜΝΞΟΠΡΣΤΥΦΧΨΪΫΆΈΉΊΰ</a:t>
            </a:r>
            <a:r>
              <a:rPr lang="en-US" sz="1400">
                <a:solidFill>
                  <a:schemeClr val="tx1"/>
                </a:solidFill>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a:solidFill>
                <a:schemeClr val="tx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a:solidFill>
                  <a:schemeClr val="tx1"/>
                </a:solidFill>
              </a:rPr>
              <a:t>!"#$%&amp;'()*+,./0123456789:;&lt;=&gt;?@ABCDEFGHIJKLMNOPQRSTUVWXYZ[\]^_`</a:t>
            </a:r>
            <a:r>
              <a:rPr lang="en-US" sz="1400" b="1" err="1">
                <a:solidFill>
                  <a:schemeClr val="tx1"/>
                </a:solidFill>
              </a:rPr>
              <a:t>abcdefghijklmnopqrstuvwxyz</a:t>
            </a:r>
            <a:r>
              <a:rPr lang="en-US" sz="1400" b="1">
                <a:solidFill>
                  <a:schemeClr val="tx1"/>
                </a:solidFill>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400" b="1" err="1">
                <a:solidFill>
                  <a:schemeClr val="tx1"/>
                </a:solidFill>
              </a:rPr>
              <a:t>ẀẁẃẄẅỲỳ</a:t>
            </a:r>
            <a:r>
              <a:rPr lang="en-US" sz="1400" b="1">
                <a:solidFill>
                  <a:schemeClr val="tx1"/>
                </a:solidFill>
              </a:rPr>
              <a:t>‘’‚“”„†‡•…‰‹›⁄€™ĀĀĂĂĄĄĆĆĊĊČČĎĎĐĐĒĒĖĖĘĘĚĚĞĞĠĠĢĢĪĪĮĮİĶĶĹĹĻĻĽĽŃŃŅŅŇŇŌŌŐŐŔŔŖŖŘŘŚŚŞŞŢŢŤŤŪŪŮŮŰŰŲŲŴŴŶŶŹŹŻŻȘș−≤≥</a:t>
            </a:r>
            <a:r>
              <a:rPr lang="en-US" sz="1400" b="1" err="1">
                <a:solidFill>
                  <a:schemeClr val="tx1"/>
                </a:solidFill>
              </a:rPr>
              <a:t>ﬁﬂΆΈΉΊΌΎΏΐΑΒΓΕΖΗΘΙΚΛΜΝΞΟΠΡΣΤΥΦΧΨΪΫΆΈΉΊΰ</a:t>
            </a:r>
            <a:r>
              <a:rPr lang="en-US" sz="1400" b="1">
                <a:solidFill>
                  <a:schemeClr val="tx1"/>
                </a:solidFill>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a:solidFill>
                <a:schemeClr val="tx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a:solidFill>
                  <a:schemeClr val="tx1"/>
                </a:solidFill>
                <a:latin typeface="+mj-lt"/>
              </a:rPr>
              <a:t>!"#$%&amp;'()*+,./0123456789:;&lt;=&gt;?@ABCDEFGHIJKLMNOPQRSTUVWXYZ[\]^_`</a:t>
            </a:r>
            <a:r>
              <a:rPr lang="en-US" sz="1400" err="1">
                <a:solidFill>
                  <a:schemeClr val="tx1"/>
                </a:solidFill>
                <a:latin typeface="+mj-lt"/>
              </a:rPr>
              <a:t>abcdefghijklmnopqrstuvwxyz</a:t>
            </a:r>
            <a:r>
              <a:rPr lang="en-US" sz="1400">
                <a:solidFill>
                  <a:schemeClr val="tx1"/>
                </a:solidFill>
                <a:latin typeface="+mj-lt"/>
              </a:rPr>
              <a:t>{|}~¡¢£¤¥¦§¨©ª«¬®¯°±²³´¶·¸¹º»¼½ÀÁÂÃÄÅÆÇÈËÌÍÎÏÐÑÒÓÔÕÖ×ØÙÚÛÜÝÞßàáâãäåæçèéêëìíîïðñòóôõö÷øùúûüýþÿĀāĂăąĆćĊċ</a:t>
            </a:r>
            <a:r>
              <a:rPr lang="en-US" sz="1400" kern="1200">
                <a:solidFill>
                  <a:schemeClr val="tx1"/>
                </a:solidFill>
                <a:latin typeface="+mn-lt"/>
                <a:ea typeface="+mn-ea"/>
                <a:cs typeface="+mn-cs"/>
              </a:rPr>
              <a:t>Čč</a:t>
            </a:r>
            <a:r>
              <a:rPr lang="en-US" sz="1400">
                <a:solidFill>
                  <a:schemeClr val="tx1"/>
                </a:solidFill>
                <a:latin typeface="+mj-lt"/>
              </a:rPr>
              <a:t>ĎďĐđĒĖėĘęĚěĞğĠġĢģĪīĮįİıĶķĹĺĻļĽľŁłŃńŅņŇňŌŐőŒœŔŕŖŗŘřŚśŞşŠšŢţŤťŪūŮůŰűŲųŴŵŶŷŸŹźŻżŽžƒȘșˆˇ˘˙˚˛˜˝</a:t>
            </a:r>
            <a:r>
              <a:rPr lang="en-US" sz="1400" err="1">
                <a:solidFill>
                  <a:schemeClr val="tx1"/>
                </a:solidFill>
                <a:latin typeface="+mj-lt"/>
              </a:rPr>
              <a:t>ẀẁẃẄẅỲỳ</a:t>
            </a:r>
            <a:r>
              <a:rPr lang="en-US" sz="1400">
                <a:solidFill>
                  <a:schemeClr val="tx1"/>
                </a:solidFill>
                <a:latin typeface="+mj-lt"/>
              </a:rPr>
              <a:t>‘’‚“”„†‡•…‰‹›⁄€™ĀĀĂĂĄĄĆĆĊĊČČĎĎĐĐĒĒĖĖĘĘĚĚĞĞĠĠĢĢĪĪĮĮİĶĶĹĹĻĻĽĽŃŃŅŅŇŇŌŌŐŐŔŔŖŖŘŘŚŚŞŞŢŢŤŤŪŪŮŮŰŰŲŲŴŴŶŶŹŹŻŻȘș−≤≥</a:t>
            </a:r>
            <a:r>
              <a:rPr lang="en-US" sz="1400" err="1">
                <a:solidFill>
                  <a:schemeClr val="tx1"/>
                </a:solidFill>
                <a:latin typeface="+mj-lt"/>
              </a:rPr>
              <a:t>ﬁﬂΆΈΉΊΌΎΏΐΑΒΓΕΖΗΘΙΚΛΜΝΞΟΠΡΣΤΥΦΧΨΪΫΆΈΉΊΰ</a:t>
            </a:r>
            <a:r>
              <a:rPr lang="en-US" sz="1400">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a:solidFill>
                <a:schemeClr val="tx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a:solidFill>
                  <a:schemeClr val="tx1"/>
                </a:solidFill>
                <a:latin typeface="+mj-lt"/>
              </a:rPr>
              <a:t>!"#$%&amp;'()*+,./0123456789:;&lt;=&gt;?@ABCDEFGHIJKLMNOPQRSTUVWXYZ[\]^_`</a:t>
            </a:r>
            <a:r>
              <a:rPr lang="en-US" sz="1400" b="1" err="1">
                <a:solidFill>
                  <a:schemeClr val="tx1"/>
                </a:solidFill>
                <a:latin typeface="+mj-lt"/>
              </a:rPr>
              <a:t>abcdefghijklmnopqrstuvwxyz</a:t>
            </a:r>
            <a:r>
              <a:rPr lang="en-US" sz="1400" b="1">
                <a:solidFill>
                  <a:schemeClr val="tx1"/>
                </a:solidFill>
                <a:latin typeface="+mj-lt"/>
              </a:rPr>
              <a:t>{|}~¡¢£¤¥¦§¨©ª«¬®¯°±²³´¶·¸¹º»¼½ÀÁÂÃÄÅÆÇÈËÌÍÎÏÐÑÒÓÔÕÖ×ØÙÚÛÜÝÞßàáâãäåæçèéêëìíîïðñòóôõö÷øùúûüýþÿĀāĂăąĆćĊċ</a:t>
            </a:r>
            <a:r>
              <a:rPr lang="en-US" sz="1400" b="1" kern="1200">
                <a:solidFill>
                  <a:schemeClr val="tx1"/>
                </a:solidFill>
                <a:latin typeface="+mn-lt"/>
                <a:ea typeface="+mn-ea"/>
                <a:cs typeface="+mn-cs"/>
              </a:rPr>
              <a:t>Čč</a:t>
            </a:r>
            <a:r>
              <a:rPr lang="en-US" sz="1400" b="1">
                <a:solidFill>
                  <a:schemeClr val="tx1"/>
                </a:solidFill>
                <a:latin typeface="+mj-lt"/>
              </a:rPr>
              <a:t>ĎďĐđĒĖėĘęĚěĞğĠġĢģĪīĮįİıĶķĹĺĻļĽľŁłŃńŅņŇňŌŐőŒœŔŕŖŗŘřŚśŞşŠšŢţŤťŪūŮůŰűŲųŴŵŶŷŸŹźŻżŽžƒȘșˆˇ˘˙˚˛˜˝</a:t>
            </a:r>
            <a:r>
              <a:rPr lang="en-US" sz="1400" b="1" err="1">
                <a:solidFill>
                  <a:schemeClr val="tx1"/>
                </a:solidFill>
                <a:latin typeface="+mj-lt"/>
              </a:rPr>
              <a:t>ẀẁẃẄẅỲỳ</a:t>
            </a:r>
            <a:r>
              <a:rPr lang="en-US" sz="1400" b="1">
                <a:solidFill>
                  <a:schemeClr val="tx1"/>
                </a:solidFill>
                <a:latin typeface="+mj-lt"/>
              </a:rPr>
              <a:t>‘’‚“”„†‡•…‰‹›⁄€™ĀĀĂĂĄĄĆĆĊĊČČĎĎĐĐĒĒĖĖĘĘĚĚĞĞĠĠĢĢĪĪĮĮİĶĶĹĹĻĻĽĽŃŃŅŅŇŇŌŌŐŐŔŔŖŖŘŘŚŚŞŞŢŢŤŤŪŪŮŮŰŰŲŲŴŴŶŶŹŹŻŻȘș−≤≥</a:t>
            </a:r>
            <a:r>
              <a:rPr lang="en-US" sz="1400" b="1" err="1">
                <a:solidFill>
                  <a:schemeClr val="tx1"/>
                </a:solidFill>
                <a:latin typeface="+mj-lt"/>
              </a:rPr>
              <a:t>ﬁﬂΆΈΉΊΌΎΏΐΑΒΓΕΖΗΘΙΚΛΜΝΞΟΠΡΣΤΥΦΧΨΪΫΆΈΉΊΰ</a:t>
            </a:r>
            <a:r>
              <a:rPr lang="en-US" sz="1400" b="1">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b="1">
              <a:solidFill>
                <a:schemeClr val="tx1"/>
              </a:solidFill>
              <a:latin typeface="Ericsson Technical Icons" panose="00000500000000000000" pitchFamily="2" charset="0"/>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a:solidFill>
                  <a:schemeClr val="tx1"/>
                </a:solidFill>
                <a:latin typeface="Ericsson Technical Icons" panose="00000500000000000000" pitchFamily="2" charset="0"/>
              </a:rPr>
              <a:t>B C D F G H I L M O P R S W X b c d f g h I l m o p r s w x</a:t>
            </a:r>
            <a:endParaRPr lang="en-US" sz="1400" b="1">
              <a:solidFill>
                <a:schemeClr val="tx1"/>
              </a:solidFill>
              <a:latin typeface="+mj-lt"/>
            </a:endParaRPr>
          </a:p>
        </p:txBody>
      </p:sp>
    </p:spTree>
    <p:extLst>
      <p:ext uri="{BB962C8B-B14F-4D97-AF65-F5344CB8AC3E}">
        <p14:creationId xmlns:p14="http://schemas.microsoft.com/office/powerpoint/2010/main" val="14104705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Keynote Cover Page w. Bright Photo">
    <p:spTree>
      <p:nvGrpSpPr>
        <p:cNvPr id="1" name=""/>
        <p:cNvGrpSpPr/>
        <p:nvPr/>
      </p:nvGrpSpPr>
      <p:grpSpPr>
        <a:xfrm>
          <a:off x="0" y="0"/>
          <a:ext cx="0" cy="0"/>
          <a:chOff x="0" y="0"/>
          <a:chExt cx="0" cy="0"/>
        </a:xfrm>
      </p:grpSpPr>
      <p:sp>
        <p:nvSpPr>
          <p:cNvPr id="3" name="Picture Placeholder 2">
            <a:extLst>
              <a:ext uri="{FF2B5EF4-FFF2-40B4-BE49-F238E27FC236}">
                <a16:creationId xmlns="" xmlns:a16="http://schemas.microsoft.com/office/drawing/2014/main" id="{8368127A-B068-4F16-BC03-AF06DDDB17AE}"/>
              </a:ext>
            </a:extLst>
          </p:cNvPr>
          <p:cNvSpPr>
            <a:spLocks noGrp="1"/>
          </p:cNvSpPr>
          <p:nvPr>
            <p:ph type="pic" sz="quarter" idx="10" hasCustomPrompt="1"/>
          </p:nvPr>
        </p:nvSpPr>
        <p:spPr>
          <a:xfrm>
            <a:off x="1" y="0"/>
            <a:ext cx="12192000" cy="6858000"/>
          </a:xfrm>
          <a:prstGeom prst="rect">
            <a:avLst/>
          </a:prstGeom>
          <a:solidFill>
            <a:schemeClr val="tx1">
              <a:lumMod val="10000"/>
              <a:lumOff val="90000"/>
            </a:schemeClr>
          </a:solidFill>
        </p:spPr>
        <p:txBody>
          <a:bodyPr anchor="ctr"/>
          <a:lstStyle>
            <a:lvl1pPr marL="0" indent="0" algn="ctr">
              <a:buNone/>
              <a:defRPr/>
            </a:lvl1pPr>
          </a:lstStyle>
          <a:p>
            <a:r>
              <a:rPr lang="en-US"/>
              <a:t>                                                                         Click icon to add a bright image</a:t>
            </a:r>
          </a:p>
        </p:txBody>
      </p:sp>
      <p:sp>
        <p:nvSpPr>
          <p:cNvPr id="9" name="Title_TM">
            <a:extLst>
              <a:ext uri="{FF2B5EF4-FFF2-40B4-BE49-F238E27FC236}">
                <a16:creationId xmlns="" xmlns:a16="http://schemas.microsoft.com/office/drawing/2014/main" id="{696C7C8F-5086-466A-8108-2FE0A8663D59}"/>
              </a:ext>
            </a:extLst>
          </p:cNvPr>
          <p:cNvSpPr>
            <a:spLocks noGrp="1" noChangeArrowheads="1"/>
          </p:cNvSpPr>
          <p:nvPr>
            <p:ph type="ctrTitle" hasCustomPrompt="1"/>
          </p:nvPr>
        </p:nvSpPr>
        <p:spPr>
          <a:xfrm>
            <a:off x="479425" y="476250"/>
            <a:ext cx="8353426" cy="2288721"/>
          </a:xfrm>
          <a:noFill/>
          <a:ln w="9525">
            <a:noFill/>
            <a:miter lim="800000"/>
            <a:headEnd/>
            <a:tailEnd/>
          </a:ln>
        </p:spPr>
        <p:txBody>
          <a:bodyPr anchor="t"/>
          <a:lstStyle>
            <a:lvl1pPr>
              <a:defRPr lang="en-US" sz="6000" b="0" dirty="0">
                <a:solidFill>
                  <a:schemeClr val="tx1"/>
                </a:solidFill>
              </a:defRPr>
            </a:lvl1pPr>
          </a:lstStyle>
          <a:p>
            <a:pPr lvl="0"/>
            <a:r>
              <a:rPr lang="en-US"/>
              <a:t>Keynote cover page, </a:t>
            </a:r>
            <a:br>
              <a:rPr lang="en-US"/>
            </a:br>
            <a:r>
              <a:rPr lang="en-US"/>
              <a:t>Ericsson Hilda Light 60pt, </a:t>
            </a:r>
            <a:br>
              <a:rPr lang="en-US"/>
            </a:br>
            <a:r>
              <a:rPr lang="en-US"/>
              <a:t>Ericsson Black, </a:t>
            </a:r>
            <a:br>
              <a:rPr lang="en-US"/>
            </a:br>
            <a:r>
              <a:rPr lang="en-US"/>
              <a:t>max 4-lines</a:t>
            </a:r>
          </a:p>
        </p:txBody>
      </p:sp>
      <p:sp>
        <p:nvSpPr>
          <p:cNvPr id="10" name="SubTitle_TM">
            <a:extLst>
              <a:ext uri="{FF2B5EF4-FFF2-40B4-BE49-F238E27FC236}">
                <a16:creationId xmlns="" xmlns:a16="http://schemas.microsoft.com/office/drawing/2014/main" id="{ED5DEA0B-CF0D-4EE6-B6A8-90BAF3DE8AF1}"/>
              </a:ext>
            </a:extLst>
          </p:cNvPr>
          <p:cNvSpPr>
            <a:spLocks noGrp="1" noChangeArrowheads="1"/>
          </p:cNvSpPr>
          <p:nvPr>
            <p:ph type="subTitle" idx="1" hasCustomPrompt="1"/>
          </p:nvPr>
        </p:nvSpPr>
        <p:spPr>
          <a:xfrm>
            <a:off x="479424" y="4149725"/>
            <a:ext cx="5472113" cy="2087563"/>
          </a:xfrm>
          <a:prstGeom prst="rect">
            <a:avLst/>
          </a:prstGeom>
        </p:spPr>
        <p:txBody>
          <a:bodyPr rIns="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Speaker,</a:t>
            </a:r>
            <a:br>
              <a:rPr lang="en-US"/>
            </a:br>
            <a:r>
              <a:rPr lang="en-US"/>
              <a:t>Ericsson Black, Ericsson Hilda 20pt</a:t>
            </a:r>
          </a:p>
        </p:txBody>
      </p:sp>
      <p:pic>
        <p:nvPicPr>
          <p:cNvPr id="6" name="Graphic 5">
            <a:extLst>
              <a:ext uri="{FF2B5EF4-FFF2-40B4-BE49-F238E27FC236}">
                <a16:creationId xmlns="" xmlns:a16="http://schemas.microsoft.com/office/drawing/2014/main" id="{E0F7625D-2507-407E-B5D2-5964ED88BA96}"/>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11490452" y="476250"/>
            <a:ext cx="256032" cy="256032"/>
          </a:xfrm>
          <a:prstGeom prst="rect">
            <a:avLst/>
          </a:prstGeom>
        </p:spPr>
      </p:pic>
    </p:spTree>
    <p:extLst>
      <p:ext uri="{BB962C8B-B14F-4D97-AF65-F5344CB8AC3E}">
        <p14:creationId xmlns:p14="http://schemas.microsoft.com/office/powerpoint/2010/main" val="1177055427"/>
      </p:ext>
    </p:extLst>
  </p:cSld>
  <p:clrMapOvr>
    <a:masterClrMapping/>
  </p:clrMapOvr>
  <p:hf sldNum="0" hdr="0" ftr="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Keynote Cover Page w. Dark Photo">
    <p:spTree>
      <p:nvGrpSpPr>
        <p:cNvPr id="1" name=""/>
        <p:cNvGrpSpPr/>
        <p:nvPr/>
      </p:nvGrpSpPr>
      <p:grpSpPr>
        <a:xfrm>
          <a:off x="0" y="0"/>
          <a:ext cx="0" cy="0"/>
          <a:chOff x="0" y="0"/>
          <a:chExt cx="0" cy="0"/>
        </a:xfrm>
      </p:grpSpPr>
      <p:sp>
        <p:nvSpPr>
          <p:cNvPr id="3" name="Picture Placeholder 2">
            <a:extLst>
              <a:ext uri="{FF2B5EF4-FFF2-40B4-BE49-F238E27FC236}">
                <a16:creationId xmlns="" xmlns:a16="http://schemas.microsoft.com/office/drawing/2014/main" id="{8368127A-B068-4F16-BC03-AF06DDDB17AE}"/>
              </a:ext>
            </a:extLst>
          </p:cNvPr>
          <p:cNvSpPr>
            <a:spLocks noGrp="1"/>
          </p:cNvSpPr>
          <p:nvPr>
            <p:ph type="pic" sz="quarter" idx="10" hasCustomPrompt="1"/>
          </p:nvPr>
        </p:nvSpPr>
        <p:spPr>
          <a:xfrm>
            <a:off x="1" y="0"/>
            <a:ext cx="12192000" cy="6858000"/>
          </a:xfrm>
          <a:prstGeom prst="rect">
            <a:avLst/>
          </a:prstGeom>
          <a:solidFill>
            <a:schemeClr val="tx1"/>
          </a:solidFill>
        </p:spPr>
        <p:txBody>
          <a:bodyPr anchor="ctr"/>
          <a:lstStyle>
            <a:lvl1pPr marL="0" indent="0" algn="ctr">
              <a:buNone/>
              <a:defRPr>
                <a:solidFill>
                  <a:schemeClr val="bg1"/>
                </a:solidFill>
              </a:defRPr>
            </a:lvl1pPr>
          </a:lstStyle>
          <a:p>
            <a:r>
              <a:rPr lang="en-US"/>
              <a:t>                                                                      Click icon to add a dark image</a:t>
            </a:r>
          </a:p>
        </p:txBody>
      </p:sp>
      <p:sp>
        <p:nvSpPr>
          <p:cNvPr id="9" name="Title_TM">
            <a:extLst>
              <a:ext uri="{FF2B5EF4-FFF2-40B4-BE49-F238E27FC236}">
                <a16:creationId xmlns="" xmlns:a16="http://schemas.microsoft.com/office/drawing/2014/main" id="{696C7C8F-5086-466A-8108-2FE0A8663D59}"/>
              </a:ext>
            </a:extLst>
          </p:cNvPr>
          <p:cNvSpPr>
            <a:spLocks noGrp="1" noChangeArrowheads="1"/>
          </p:cNvSpPr>
          <p:nvPr>
            <p:ph type="ctrTitle" hasCustomPrompt="1"/>
          </p:nvPr>
        </p:nvSpPr>
        <p:spPr>
          <a:xfrm>
            <a:off x="479425" y="476250"/>
            <a:ext cx="8353426" cy="2288721"/>
          </a:xfrm>
          <a:noFill/>
          <a:ln w="9525">
            <a:noFill/>
            <a:miter lim="800000"/>
            <a:headEnd/>
            <a:tailEnd/>
          </a:ln>
        </p:spPr>
        <p:txBody>
          <a:bodyPr anchor="t"/>
          <a:lstStyle>
            <a:lvl1pPr>
              <a:defRPr lang="en-US" sz="6000" b="0" dirty="0">
                <a:solidFill>
                  <a:schemeClr val="bg1"/>
                </a:solidFill>
              </a:defRPr>
            </a:lvl1pPr>
          </a:lstStyle>
          <a:p>
            <a:pPr lvl="0"/>
            <a:r>
              <a:rPr lang="en-US"/>
              <a:t>Keynote cover cage, </a:t>
            </a:r>
            <a:br>
              <a:rPr lang="en-US"/>
            </a:br>
            <a:r>
              <a:rPr lang="en-US"/>
              <a:t>Ericsson Hilda Light 60pt, </a:t>
            </a:r>
            <a:br>
              <a:rPr lang="en-US"/>
            </a:br>
            <a:r>
              <a:rPr lang="en-US"/>
              <a:t>Ericsson White, </a:t>
            </a:r>
            <a:br>
              <a:rPr lang="en-US"/>
            </a:br>
            <a:r>
              <a:rPr lang="en-US"/>
              <a:t>max 4-lines</a:t>
            </a:r>
          </a:p>
        </p:txBody>
      </p:sp>
      <p:sp>
        <p:nvSpPr>
          <p:cNvPr id="10" name="SubTitle_TM">
            <a:extLst>
              <a:ext uri="{FF2B5EF4-FFF2-40B4-BE49-F238E27FC236}">
                <a16:creationId xmlns="" xmlns:a16="http://schemas.microsoft.com/office/drawing/2014/main" id="{ED5DEA0B-CF0D-4EE6-B6A8-90BAF3DE8AF1}"/>
              </a:ext>
            </a:extLst>
          </p:cNvPr>
          <p:cNvSpPr>
            <a:spLocks noGrp="1" noChangeArrowheads="1"/>
          </p:cNvSpPr>
          <p:nvPr>
            <p:ph type="subTitle" idx="1" hasCustomPrompt="1"/>
          </p:nvPr>
        </p:nvSpPr>
        <p:spPr>
          <a:xfrm>
            <a:off x="479424" y="4149725"/>
            <a:ext cx="5472113" cy="2087563"/>
          </a:xfrm>
          <a:prstGeom prst="rect">
            <a:avLst/>
          </a:prstGeom>
        </p:spPr>
        <p:txBody>
          <a:bodyPr rIns="0" anchor="t"/>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Speaker,</a:t>
            </a:r>
            <a:br>
              <a:rPr lang="en-US"/>
            </a:br>
            <a:r>
              <a:rPr lang="en-US"/>
              <a:t>Ericsson Black, Ericsson Hilda 20pt</a:t>
            </a:r>
          </a:p>
        </p:txBody>
      </p:sp>
      <p:pic>
        <p:nvPicPr>
          <p:cNvPr id="7" name="Graphic 6">
            <a:extLst>
              <a:ext uri="{FF2B5EF4-FFF2-40B4-BE49-F238E27FC236}">
                <a16:creationId xmlns="" xmlns:a16="http://schemas.microsoft.com/office/drawing/2014/main" id="{7753C092-06FE-4B22-BAB1-EBEB69074D0F}"/>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2064663325"/>
      </p:ext>
    </p:extLst>
  </p:cSld>
  <p:clrMapOvr>
    <a:masterClrMapping/>
  </p:clrMapOvr>
  <p:hf sldNum="0" hdr="0" ftr="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tatement Page 1">
    <p:spTree>
      <p:nvGrpSpPr>
        <p:cNvPr id="1" name=""/>
        <p:cNvGrpSpPr/>
        <p:nvPr/>
      </p:nvGrpSpPr>
      <p:grpSpPr>
        <a:xfrm>
          <a:off x="0" y="0"/>
          <a:ext cx="0" cy="0"/>
          <a:chOff x="0" y="0"/>
          <a:chExt cx="0" cy="0"/>
        </a:xfrm>
      </p:grpSpPr>
      <p:sp>
        <p:nvSpPr>
          <p:cNvPr id="4" name="Rectangle 3"/>
          <p:cNvSpPr/>
          <p:nvPr userDrawn="1"/>
        </p:nvSpPr>
        <p:spPr bwMode="auto">
          <a:xfrm>
            <a:off x="0" y="0"/>
            <a:ext cx="12192000" cy="6858000"/>
          </a:xfrm>
          <a:prstGeom prst="rect">
            <a:avLst/>
          </a:prstGeom>
          <a:solidFill>
            <a:schemeClr val="accent1"/>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11" name="Title_TM">
            <a:extLst>
              <a:ext uri="{FF2B5EF4-FFF2-40B4-BE49-F238E27FC236}">
                <a16:creationId xmlns="" xmlns:a16="http://schemas.microsoft.com/office/drawing/2014/main" id="{48FE7FF9-3930-4C4A-8BC6-EB9A286812D4}"/>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2" name="SubTitle_TM">
            <a:extLst>
              <a:ext uri="{FF2B5EF4-FFF2-40B4-BE49-F238E27FC236}">
                <a16:creationId xmlns="" xmlns:a16="http://schemas.microsoft.com/office/drawing/2014/main" id="{A60848B0-180A-4C02-A8B3-E172AF538B61}"/>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pic>
        <p:nvPicPr>
          <p:cNvPr id="6" name="Graphic 5">
            <a:extLst>
              <a:ext uri="{FF2B5EF4-FFF2-40B4-BE49-F238E27FC236}">
                <a16:creationId xmlns="" xmlns:a16="http://schemas.microsoft.com/office/drawing/2014/main" id="{5035D0DD-E99D-4FBA-B8C0-65E91EC0492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2108219646"/>
      </p:ext>
    </p:extLst>
  </p:cSld>
  <p:clrMapOvr>
    <a:masterClrMapping/>
  </p:clrMapOvr>
  <p:hf sldNum="0" hdr="0" ftr="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tatement Page 2">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2"/>
          </a:solidFill>
          <a:ln>
            <a:noFill/>
          </a:ln>
          <a:extLst>
            <a:ext uri="{91240B29-F687-4F45-9708-019B960494DF}">
              <a14:hiddenLine xmlns:a14="http://schemas.microsoft.com/office/drawing/2010/main" w="12700" algn="ctr">
                <a:solidFill>
                  <a:srgbClr val="000000"/>
                </a:solidFill>
                <a:round/>
                <a:headEnd/>
                <a:tailEnd/>
              </a14:hiddenLine>
            </a:ext>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a:latin typeface="Ericsson Hilda Light" panose="00000400000000000000" pitchFamily="2" charset="0"/>
            </a:endParaRPr>
          </a:p>
        </p:txBody>
      </p:sp>
      <p:sp>
        <p:nvSpPr>
          <p:cNvPr id="10" name="Title_TM">
            <a:extLst>
              <a:ext uri="{FF2B5EF4-FFF2-40B4-BE49-F238E27FC236}">
                <a16:creationId xmlns="" xmlns:a16="http://schemas.microsoft.com/office/drawing/2014/main" id="{4F3FE80A-6B53-492B-8FC1-A575806A0D00}"/>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1" name="SubTitle_TM">
            <a:extLst>
              <a:ext uri="{FF2B5EF4-FFF2-40B4-BE49-F238E27FC236}">
                <a16:creationId xmlns="" xmlns:a16="http://schemas.microsoft.com/office/drawing/2014/main" id="{3AECA499-20B0-4F79-85A2-1C9D1BFBB0C0}"/>
              </a:ext>
            </a:extLst>
          </p:cNvPr>
          <p:cNvSpPr>
            <a:spLocks noGrp="1" noChangeArrowheads="1"/>
          </p:cNvSpPr>
          <p:nvPr>
            <p:ph type="subTitle" idx="1" hasCustomPrompt="1"/>
          </p:nvPr>
        </p:nvSpPr>
        <p:spPr>
          <a:xfrm>
            <a:off x="479424"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pic>
        <p:nvPicPr>
          <p:cNvPr id="6" name="Graphic 5">
            <a:extLst>
              <a:ext uri="{FF2B5EF4-FFF2-40B4-BE49-F238E27FC236}">
                <a16:creationId xmlns="" xmlns:a16="http://schemas.microsoft.com/office/drawing/2014/main" id="{BB77A080-9B1F-4D75-A79E-8C7540FBB162}"/>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299406540"/>
      </p:ext>
    </p:extLst>
  </p:cSld>
  <p:clrMapOvr>
    <a:masterClrMapping/>
  </p:clrMapOvr>
  <p:hf sldNum="0" hdr="0" ftr="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tatement Page 3">
    <p:spTree>
      <p:nvGrpSpPr>
        <p:cNvPr id="1" name=""/>
        <p:cNvGrpSpPr/>
        <p:nvPr/>
      </p:nvGrpSpPr>
      <p:grpSpPr>
        <a:xfrm>
          <a:off x="0" y="0"/>
          <a:ext cx="0" cy="0"/>
          <a:chOff x="0" y="0"/>
          <a:chExt cx="0" cy="0"/>
        </a:xfrm>
      </p:grpSpPr>
      <p:sp>
        <p:nvSpPr>
          <p:cNvPr id="4" name="Rectangle 3"/>
          <p:cNvSpPr/>
          <p:nvPr userDrawn="1"/>
        </p:nvSpPr>
        <p:spPr bwMode="auto">
          <a:xfrm>
            <a:off x="0" y="0"/>
            <a:ext cx="12192000" cy="6858000"/>
          </a:xfrm>
          <a:prstGeom prst="rect">
            <a:avLst/>
          </a:prstGeom>
          <a:solidFill>
            <a:schemeClr val="accent3"/>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10" name="Title_TM">
            <a:extLst>
              <a:ext uri="{FF2B5EF4-FFF2-40B4-BE49-F238E27FC236}">
                <a16:creationId xmlns="" xmlns:a16="http://schemas.microsoft.com/office/drawing/2014/main" id="{6AB007D5-DA18-4842-9C2D-8C72512602C0}"/>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1" name="SubTitle_TM">
            <a:extLst>
              <a:ext uri="{FF2B5EF4-FFF2-40B4-BE49-F238E27FC236}">
                <a16:creationId xmlns="" xmlns:a16="http://schemas.microsoft.com/office/drawing/2014/main" id="{0D3699C9-F9CA-4781-89C3-F0A901D1F1AF}"/>
              </a:ext>
            </a:extLst>
          </p:cNvPr>
          <p:cNvSpPr>
            <a:spLocks noGrp="1" noChangeArrowheads="1"/>
          </p:cNvSpPr>
          <p:nvPr>
            <p:ph type="subTitle" idx="1" hasCustomPrompt="1"/>
          </p:nvPr>
        </p:nvSpPr>
        <p:spPr>
          <a:xfrm>
            <a:off x="479424"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pic>
        <p:nvPicPr>
          <p:cNvPr id="6" name="Graphic 5">
            <a:extLst>
              <a:ext uri="{FF2B5EF4-FFF2-40B4-BE49-F238E27FC236}">
                <a16:creationId xmlns="" xmlns:a16="http://schemas.microsoft.com/office/drawing/2014/main" id="{01042C2C-5CDA-4F99-B59E-8CE43FEF21B4}"/>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450366910"/>
      </p:ext>
    </p:extLst>
  </p:cSld>
  <p:clrMapOvr>
    <a:masterClrMapping/>
  </p:clrMapOvr>
  <p:hf sldNum="0" hdr="0" ftr="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image" Target="../media/image2.sv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7" name="Content_SM"/>
          <p:cNvSpPr>
            <a:spLocks noGrp="1" noChangeArrowheads="1"/>
          </p:cNvSpPr>
          <p:nvPr>
            <p:ph type="body" idx="1"/>
          </p:nvPr>
        </p:nvSpPr>
        <p:spPr bwMode="auto">
          <a:xfrm>
            <a:off x="479425" y="1844675"/>
            <a:ext cx="11233150" cy="4392612"/>
          </a:xfrm>
          <a:prstGeom prst="rect">
            <a:avLst/>
          </a:prstGeom>
          <a:noFill/>
          <a:ln w="9525">
            <a:noFill/>
            <a:miter lim="800000"/>
            <a:headEnd/>
            <a:tailEnd/>
          </a:ln>
        </p:spPr>
        <p:txBody>
          <a:bodyPr vert="horz" wrap="square" lIns="72000" tIns="36000" rIns="73152" bIns="36576" numCol="1" anchor="t" anchorCtr="0" compatLnSpc="1">
            <a:prstTxWarp prst="textNoShape">
              <a:avLst/>
            </a:prstTxWarp>
          </a:body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a:p>
            <a:pPr lvl="4"/>
            <a:r>
              <a:rPr lang="en-US"/>
              <a:t>Fifths level</a:t>
            </a:r>
          </a:p>
        </p:txBody>
      </p:sp>
      <p:sp>
        <p:nvSpPr>
          <p:cNvPr id="21506" name="Title_SM"/>
          <p:cNvSpPr>
            <a:spLocks noGrp="1" noChangeArrowheads="1"/>
          </p:cNvSpPr>
          <p:nvPr>
            <p:ph type="title"/>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p>
            <a:pPr lvl="0"/>
            <a:r>
              <a:rPr lang="en-US"/>
              <a:t>Slide title, Ericsson Hilda Light 40pt, Ericsson Black, max 2-lines</a:t>
            </a:r>
          </a:p>
        </p:txBody>
      </p:sp>
      <p:sp>
        <p:nvSpPr>
          <p:cNvPr id="2" name="txtfooterCopy">
            <a:extLst>
              <a:ext uri="{FF2B5EF4-FFF2-40B4-BE49-F238E27FC236}">
                <a16:creationId xmlns="" xmlns:a16="http://schemas.microsoft.com/office/drawing/2014/main" id="{B5D66844-3D70-468C-AC9F-76DF3D537153}"/>
              </a:ext>
            </a:extLst>
          </p:cNvPr>
          <p:cNvSpPr txBox="1"/>
          <p:nvPr userDrawn="1"/>
        </p:nvSpPr>
        <p:spPr>
          <a:xfrm>
            <a:off x="527050" y="6524625"/>
            <a:ext cx="9865783" cy="215900"/>
          </a:xfrm>
          <a:prstGeom prst="rect">
            <a:avLst/>
          </a:prstGeom>
          <a:noFill/>
        </p:spPr>
        <p:txBody>
          <a:bodyPr vert="horz" wrap="none" lIns="0" tIns="0" rIns="0" bIns="0" rtlCol="0">
            <a:noAutofit/>
          </a:bodyPr>
          <a:lstStyle/>
          <a:p>
            <a:pPr algn="l"/>
            <a:r>
              <a:rPr lang="en-US" sz="800" b="0" i="0" u="none">
                <a:solidFill>
                  <a:schemeClr val="bg1"/>
                </a:solidFill>
                <a:latin typeface="+mn-lt"/>
              </a:rPr>
              <a:t>Ericsson Internal  |  2018-02-21</a:t>
            </a:r>
          </a:p>
        </p:txBody>
      </p:sp>
      <p:pic>
        <p:nvPicPr>
          <p:cNvPr id="6" name="Graphic 5">
            <a:extLst>
              <a:ext uri="{FF2B5EF4-FFF2-40B4-BE49-F238E27FC236}">
                <a16:creationId xmlns="" xmlns:a16="http://schemas.microsoft.com/office/drawing/2014/main" id="{DE25556D-527C-4037-A1EA-D4D374B5DCA7}"/>
              </a:ext>
            </a:extLst>
          </p:cNvPr>
          <p:cNvPicPr>
            <a:picLocks noChangeAspect="1"/>
          </p:cNvPicPr>
          <p:nvPr userDrawn="1"/>
        </p:nvPicPr>
        <p:blipFill>
          <a:blip r:embed="rId47" cstate="print">
            <a:extLst>
              <a:ext uri="{28A0092B-C50C-407E-A947-70E740481C1C}">
                <a14:useLocalDpi xmlns:a14="http://schemas.microsoft.com/office/drawing/2010/main" val="0"/>
              </a:ext>
              <a:ext uri="{96DAC541-7B7A-43D3-8B79-37D633B846F1}">
                <asvg:svgBlip xmlns="" xmlns:asvg="http://schemas.microsoft.com/office/drawing/2016/SVG/main" r:embed="rId48"/>
              </a:ext>
            </a:extLst>
          </a:blip>
          <a:stretch>
            <a:fillRect/>
          </a:stretch>
        </p:blipFill>
        <p:spPr>
          <a:xfrm>
            <a:off x="11490452" y="476250"/>
            <a:ext cx="256032" cy="256032"/>
          </a:xfrm>
          <a:prstGeom prst="rect">
            <a:avLst/>
          </a:prstGeom>
        </p:spPr>
      </p:pic>
    </p:spTree>
    <p:extLst>
      <p:ext uri="{BB962C8B-B14F-4D97-AF65-F5344CB8AC3E}">
        <p14:creationId xmlns:p14="http://schemas.microsoft.com/office/powerpoint/2010/main" val="2523064765"/>
      </p:ext>
    </p:extLst>
  </p:cSld>
  <p:clrMap bg1="lt1" tx1="dk1" bg2="lt2" tx2="dk2" accent1="accent1" accent2="accent2" accent3="accent3" accent4="accent4" accent5="accent5" accent6="accent6" hlink="hlink" folHlink="folHlink"/>
  <p:sldLayoutIdLst>
    <p:sldLayoutId id="2147483661" r:id="rId1"/>
    <p:sldLayoutId id="2147483695" r:id="rId2"/>
    <p:sldLayoutId id="2147483693"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91" r:id="rId15"/>
    <p:sldLayoutId id="2147483673" r:id="rId16"/>
    <p:sldLayoutId id="2147483697" r:id="rId17"/>
    <p:sldLayoutId id="2147483698" r:id="rId18"/>
    <p:sldLayoutId id="2147483699" r:id="rId19"/>
    <p:sldLayoutId id="2147483700" r:id="rId20"/>
    <p:sldLayoutId id="2147483701" r:id="rId21"/>
    <p:sldLayoutId id="2147483702" r:id="rId22"/>
    <p:sldLayoutId id="2147483703" r:id="rId23"/>
    <p:sldLayoutId id="2147483674" r:id="rId24"/>
    <p:sldLayoutId id="2147483694" r:id="rId25"/>
    <p:sldLayoutId id="2147483682" r:id="rId26"/>
    <p:sldLayoutId id="2147483683" r:id="rId27"/>
    <p:sldLayoutId id="2147483684" r:id="rId28"/>
    <p:sldLayoutId id="2147483685" r:id="rId29"/>
    <p:sldLayoutId id="2147483675" r:id="rId30"/>
    <p:sldLayoutId id="2147483676" r:id="rId31"/>
    <p:sldLayoutId id="2147483686" r:id="rId32"/>
    <p:sldLayoutId id="2147483687" r:id="rId33"/>
    <p:sldLayoutId id="2147483688" r:id="rId34"/>
    <p:sldLayoutId id="2147483689" r:id="rId35"/>
    <p:sldLayoutId id="2147483696" r:id="rId36"/>
    <p:sldLayoutId id="2147483677" r:id="rId37"/>
    <p:sldLayoutId id="2147483678" r:id="rId38"/>
    <p:sldLayoutId id="2147483679" r:id="rId39"/>
    <p:sldLayoutId id="2147483680" r:id="rId40"/>
    <p:sldLayoutId id="2147483690" r:id="rId41"/>
    <p:sldLayoutId id="2147483681" r:id="rId42"/>
    <p:sldLayoutId id="2147483692" r:id="rId43"/>
    <p:sldLayoutId id="2147483704" r:id="rId44"/>
    <p:sldLayoutId id="2147483705" r:id="rId45"/>
  </p:sldLayoutIdLst>
  <p:hf sldNum="0" hdr="0" ftr="0" dt="0"/>
  <p:txStyles>
    <p:titleStyle>
      <a:lvl1pPr algn="l" rtl="0" eaLnBrk="1" fontAlgn="base" hangingPunct="1">
        <a:lnSpc>
          <a:spcPct val="85000"/>
        </a:lnSpc>
        <a:spcBef>
          <a:spcPts val="300"/>
        </a:spcBef>
        <a:spcAft>
          <a:spcPct val="0"/>
        </a:spcAft>
        <a:defRPr sz="4000" kern="1400" spc="-160">
          <a:solidFill>
            <a:schemeClr val="tx1"/>
          </a:solidFill>
          <a:latin typeface="+mj-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p:titleStyle>
    <p:body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15:guide id="1" orient="horz" pos="300">
          <p15:clr>
            <a:srgbClr val="A4A3A4"/>
          </p15:clr>
        </p15:guide>
        <p15:guide id="2" pos="302">
          <p15:clr>
            <a:srgbClr val="A4A3A4"/>
          </p15:clr>
        </p15:guide>
        <p15:guide id="3" pos="1935">
          <p15:clr>
            <a:srgbClr val="A4A3A4"/>
          </p15:clr>
        </p15:guide>
        <p15:guide id="4" orient="horz" pos="981">
          <p15:clr>
            <a:srgbClr val="A4A3A4"/>
          </p15:clr>
        </p15:guide>
        <p15:guide id="6" pos="2116">
          <p15:clr>
            <a:srgbClr val="A4A3A4"/>
          </p15:clr>
        </p15:guide>
        <p15:guide id="7" pos="3931">
          <p15:clr>
            <a:srgbClr val="A4A3A4"/>
          </p15:clr>
        </p15:guide>
        <p15:guide id="9" pos="3749">
          <p15:clr>
            <a:srgbClr val="A4A3A4"/>
          </p15:clr>
        </p15:guide>
        <p15:guide id="10" pos="5564">
          <p15:clr>
            <a:srgbClr val="A4A3A4"/>
          </p15:clr>
        </p15:guide>
        <p15:guide id="12" pos="5745">
          <p15:clr>
            <a:srgbClr val="A4A3A4"/>
          </p15:clr>
        </p15:guide>
        <p15:guide id="13" pos="7378">
          <p15:clr>
            <a:srgbClr val="A4A3A4"/>
          </p15:clr>
        </p15:guide>
        <p15:guide id="16" orient="horz" pos="2478">
          <p15:clr>
            <a:srgbClr val="A4A3A4"/>
          </p15:clr>
        </p15:guide>
        <p15:guide id="17" orient="horz" pos="2614">
          <p15:clr>
            <a:srgbClr val="A4A3A4"/>
          </p15:clr>
        </p15:guide>
        <p15:guide id="18" orient="horz" pos="3929">
          <p15:clr>
            <a:srgbClr val="A4A3A4"/>
          </p15:clr>
        </p15:guide>
        <p15:guide id="19" orient="horz" pos="4110">
          <p15:clr>
            <a:srgbClr val="A4A3A4"/>
          </p15:clr>
        </p15:guide>
        <p15:guide id="20" orient="horz" pos="1162">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B965DB9-990D-42FA-8A96-AE9E2B1A33B1}"/>
              </a:ext>
            </a:extLst>
          </p:cNvPr>
          <p:cNvSpPr>
            <a:spLocks noGrp="1"/>
          </p:cNvSpPr>
          <p:nvPr>
            <p:ph type="ctrTitle"/>
          </p:nvPr>
        </p:nvSpPr>
        <p:spPr/>
        <p:txBody>
          <a:bodyPr/>
          <a:lstStyle/>
          <a:p>
            <a:r>
              <a:rPr lang="en-US" dirty="0" smtClean="0"/>
              <a:t>CE14: Crosscheck of JVET-L0326</a:t>
            </a:r>
            <a:br>
              <a:rPr lang="en-US" dirty="0" smtClean="0"/>
            </a:br>
            <a:r>
              <a:rPr lang="en-US" dirty="0"/>
              <a:t/>
            </a:r>
            <a:br>
              <a:rPr lang="en-US" dirty="0"/>
            </a:br>
            <a:r>
              <a:rPr lang="en-US" dirty="0" smtClean="0"/>
              <a:t>JVET-L0636</a:t>
            </a:r>
            <a:endParaRPr lang="en-US" dirty="0"/>
          </a:p>
        </p:txBody>
      </p:sp>
      <p:sp>
        <p:nvSpPr>
          <p:cNvPr id="3" name="Subtitle 2">
            <a:extLst>
              <a:ext uri="{FF2B5EF4-FFF2-40B4-BE49-F238E27FC236}">
                <a16:creationId xmlns="" xmlns:a16="http://schemas.microsoft.com/office/drawing/2014/main" id="{BB1DC945-4710-4796-AC34-0832F26E36A9}"/>
              </a:ext>
            </a:extLst>
          </p:cNvPr>
          <p:cNvSpPr>
            <a:spLocks noGrp="1"/>
          </p:cNvSpPr>
          <p:nvPr>
            <p:ph type="subTitle" idx="1"/>
          </p:nvPr>
        </p:nvSpPr>
        <p:spPr/>
        <p:txBody>
          <a:bodyPr/>
          <a:lstStyle/>
          <a:p>
            <a:r>
              <a:rPr lang="sv-SE" dirty="0"/>
              <a:t>J. Ström, P. Wennersten, J. Enhorn, D. Liu, K. Andersson, R. </a:t>
            </a:r>
            <a:r>
              <a:rPr lang="sv-SE" dirty="0" smtClean="0"/>
              <a:t>Sjöberg</a:t>
            </a:r>
          </a:p>
          <a:p>
            <a:endParaRPr lang="sv-SE" dirty="0"/>
          </a:p>
          <a:p>
            <a:r>
              <a:rPr lang="sv-SE" dirty="0" smtClean="0"/>
              <a:t>Ericsson</a:t>
            </a:r>
            <a:endParaRPr lang="en-US" dirty="0"/>
          </a:p>
        </p:txBody>
      </p:sp>
      <p:sp>
        <p:nvSpPr>
          <p:cNvPr id="7" name="Content Placeholder 6"/>
          <p:cNvSpPr>
            <a:spLocks noGrp="1"/>
          </p:cNvSpPr>
          <p:nvPr>
            <p:ph sz="quarter" idx="10"/>
          </p:nvPr>
        </p:nvSpPr>
        <p:spPr/>
        <p:txBody>
          <a:bodyPr/>
          <a:lstStyle/>
          <a:p>
            <a:endParaRPr lang="en-US"/>
          </a:p>
        </p:txBody>
      </p:sp>
      <p:sp>
        <p:nvSpPr>
          <p:cNvPr id="8" name="Content Placeholder 7"/>
          <p:cNvSpPr>
            <a:spLocks noGrp="1"/>
          </p:cNvSpPr>
          <p:nvPr>
            <p:ph sz="quarter" idx="11"/>
          </p:nvPr>
        </p:nvSpPr>
        <p:spPr/>
        <p:txBody>
          <a:bodyPr/>
          <a:lstStyle/>
          <a:p>
            <a:endParaRPr lang="en-US"/>
          </a:p>
        </p:txBody>
      </p:sp>
      <p:sp>
        <p:nvSpPr>
          <p:cNvPr id="9" name="Content Placeholder 8"/>
          <p:cNvSpPr>
            <a:spLocks noGrp="1"/>
          </p:cNvSpPr>
          <p:nvPr>
            <p:ph sz="quarter" idx="12"/>
          </p:nvPr>
        </p:nvSpPr>
        <p:spPr/>
        <p:txBody>
          <a:bodyPr/>
          <a:lstStyle/>
          <a:p>
            <a:endParaRPr lang="en-US"/>
          </a:p>
        </p:txBody>
      </p:sp>
    </p:spTree>
    <p:extLst>
      <p:ext uri="{BB962C8B-B14F-4D97-AF65-F5344CB8AC3E}">
        <p14:creationId xmlns:p14="http://schemas.microsoft.com/office/powerpoint/2010/main" val="218947588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a:t>
            </a:r>
            <a:endParaRPr lang="en-US" dirty="0"/>
          </a:p>
        </p:txBody>
      </p:sp>
      <p:sp>
        <p:nvSpPr>
          <p:cNvPr id="3" name="Content Placeholder 2"/>
          <p:cNvSpPr>
            <a:spLocks noGrp="1"/>
          </p:cNvSpPr>
          <p:nvPr>
            <p:ph sz="quarter" idx="10"/>
          </p:nvPr>
        </p:nvSpPr>
        <p:spPr/>
        <p:txBody>
          <a:bodyPr/>
          <a:lstStyle/>
          <a:p>
            <a:r>
              <a:rPr lang="en-US" dirty="0" smtClean="0"/>
              <a:t>BD </a:t>
            </a:r>
            <a:r>
              <a:rPr lang="en-US" smtClean="0"/>
              <a:t>rate figures </a:t>
            </a:r>
            <a:r>
              <a:rPr lang="en-US" dirty="0" smtClean="0"/>
              <a:t>and run time estimations are matching.</a:t>
            </a:r>
          </a:p>
          <a:p>
            <a:r>
              <a:rPr lang="en-US" dirty="0" smtClean="0"/>
              <a:t>We have done a software review</a:t>
            </a:r>
          </a:p>
          <a:p>
            <a:endParaRPr lang="en-US" dirty="0" smtClean="0"/>
          </a:p>
          <a:p>
            <a:endParaRPr lang="en-US" dirty="0"/>
          </a:p>
        </p:txBody>
      </p:sp>
      <p:sp>
        <p:nvSpPr>
          <p:cNvPr id="4" name="Rectangle 3"/>
          <p:cNvSpPr/>
          <p:nvPr/>
        </p:nvSpPr>
        <p:spPr bwMode="auto">
          <a:xfrm>
            <a:off x="968980" y="3603012"/>
            <a:ext cx="465517" cy="465517"/>
          </a:xfrm>
          <a:prstGeom prst="rect">
            <a:avLst/>
          </a:prstGeom>
          <a:no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smtClean="0">
              <a:ln>
                <a:noFill/>
              </a:ln>
              <a:solidFill>
                <a:schemeClr val="bg1"/>
              </a:solidFill>
              <a:effectLst/>
              <a:latin typeface="+mn-lt"/>
            </a:endParaRPr>
          </a:p>
        </p:txBody>
      </p:sp>
      <p:sp>
        <p:nvSpPr>
          <p:cNvPr id="5" name="Rectangle 4"/>
          <p:cNvSpPr/>
          <p:nvPr/>
        </p:nvSpPr>
        <p:spPr bwMode="auto">
          <a:xfrm>
            <a:off x="968980" y="4068529"/>
            <a:ext cx="465517" cy="465517"/>
          </a:xfrm>
          <a:prstGeom prst="rect">
            <a:avLst/>
          </a:prstGeom>
          <a:no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smtClean="0">
              <a:ln>
                <a:noFill/>
              </a:ln>
              <a:solidFill>
                <a:schemeClr val="bg1"/>
              </a:solidFill>
              <a:effectLst/>
              <a:latin typeface="+mn-lt"/>
            </a:endParaRPr>
          </a:p>
        </p:txBody>
      </p:sp>
      <p:sp>
        <p:nvSpPr>
          <p:cNvPr id="6" name="Rectangle 5"/>
          <p:cNvSpPr/>
          <p:nvPr/>
        </p:nvSpPr>
        <p:spPr bwMode="auto">
          <a:xfrm>
            <a:off x="1434497" y="3603012"/>
            <a:ext cx="465517" cy="465517"/>
          </a:xfrm>
          <a:prstGeom prst="rect">
            <a:avLst/>
          </a:prstGeom>
          <a:no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smtClean="0">
              <a:ln>
                <a:noFill/>
              </a:ln>
              <a:solidFill>
                <a:schemeClr val="bg1"/>
              </a:solidFill>
              <a:effectLst/>
              <a:latin typeface="+mn-lt"/>
            </a:endParaRPr>
          </a:p>
        </p:txBody>
      </p:sp>
      <p:sp>
        <p:nvSpPr>
          <p:cNvPr id="7" name="Rectangle 6"/>
          <p:cNvSpPr/>
          <p:nvPr/>
        </p:nvSpPr>
        <p:spPr bwMode="auto">
          <a:xfrm>
            <a:off x="1434497" y="4070804"/>
            <a:ext cx="465517" cy="465517"/>
          </a:xfrm>
          <a:prstGeom prst="rect">
            <a:avLst/>
          </a:prstGeom>
          <a:no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smtClean="0">
              <a:ln>
                <a:noFill/>
              </a:ln>
              <a:solidFill>
                <a:schemeClr val="bg1"/>
              </a:solidFill>
              <a:effectLst/>
              <a:latin typeface="+mn-lt"/>
            </a:endParaRPr>
          </a:p>
        </p:txBody>
      </p:sp>
      <p:cxnSp>
        <p:nvCxnSpPr>
          <p:cNvPr id="9" name="Straight Arrow Connector 8"/>
          <p:cNvCxnSpPr/>
          <p:nvPr/>
        </p:nvCxnSpPr>
        <p:spPr bwMode="auto">
          <a:xfrm>
            <a:off x="2115391" y="4070804"/>
            <a:ext cx="709683" cy="0"/>
          </a:xfrm>
          <a:prstGeom prst="straightConnector1">
            <a:avLst/>
          </a:prstGeom>
          <a:solidFill>
            <a:schemeClr val="accent1"/>
          </a:solidFill>
          <a:ln w="12700" cap="flat" cmpd="sng" algn="ctr">
            <a:solidFill>
              <a:schemeClr val="tx1"/>
            </a:solidFill>
            <a:prstDash val="solid"/>
            <a:round/>
            <a:headEnd type="none" w="med" len="med"/>
            <a:tailEnd type="arrow"/>
          </a:ln>
          <a:effectLst/>
        </p:spPr>
      </p:cxnSp>
      <p:sp>
        <p:nvSpPr>
          <p:cNvPr id="10" name="Rectangle 9"/>
          <p:cNvSpPr/>
          <p:nvPr/>
        </p:nvSpPr>
        <p:spPr bwMode="auto">
          <a:xfrm>
            <a:off x="2934256" y="3603012"/>
            <a:ext cx="1460311" cy="931034"/>
          </a:xfrm>
          <a:prstGeom prst="rect">
            <a:avLst/>
          </a:prstGeom>
          <a:solidFill>
            <a:schemeClr val="accent1">
              <a:lumMod val="20000"/>
              <a:lumOff val="80000"/>
            </a:schemeClr>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smtClean="0">
              <a:ln>
                <a:noFill/>
              </a:ln>
              <a:solidFill>
                <a:schemeClr val="bg1"/>
              </a:solidFill>
              <a:effectLst/>
              <a:latin typeface="+mn-lt"/>
            </a:endParaRPr>
          </a:p>
        </p:txBody>
      </p:sp>
      <p:sp>
        <p:nvSpPr>
          <p:cNvPr id="11" name="TextBox 10"/>
          <p:cNvSpPr txBox="1"/>
          <p:nvPr/>
        </p:nvSpPr>
        <p:spPr bwMode="auto">
          <a:xfrm>
            <a:off x="3057083" y="3753136"/>
            <a:ext cx="914400" cy="914400"/>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l">
              <a:buClr>
                <a:schemeClr val="tx1"/>
              </a:buClr>
            </a:pPr>
            <a:r>
              <a:rPr lang="en-US" sz="2000" dirty="0" err="1" smtClean="0"/>
              <a:t>Hadamard</a:t>
            </a:r>
            <a:r>
              <a:rPr lang="en-US" sz="2000" dirty="0" smtClean="0"/>
              <a:t/>
            </a:r>
            <a:br>
              <a:rPr lang="en-US" sz="2000" dirty="0" smtClean="0"/>
            </a:br>
            <a:r>
              <a:rPr lang="en-US" sz="2000" dirty="0" smtClean="0"/>
              <a:t>transform</a:t>
            </a:r>
          </a:p>
        </p:txBody>
      </p:sp>
      <p:cxnSp>
        <p:nvCxnSpPr>
          <p:cNvPr id="15" name="Straight Arrow Connector 14"/>
          <p:cNvCxnSpPr/>
          <p:nvPr/>
        </p:nvCxnSpPr>
        <p:spPr bwMode="auto">
          <a:xfrm>
            <a:off x="4571988" y="4070804"/>
            <a:ext cx="709683" cy="0"/>
          </a:xfrm>
          <a:prstGeom prst="straightConnector1">
            <a:avLst/>
          </a:prstGeom>
          <a:solidFill>
            <a:schemeClr val="accent1"/>
          </a:solidFill>
          <a:ln w="12700" cap="flat" cmpd="sng" algn="ctr">
            <a:solidFill>
              <a:schemeClr val="tx1"/>
            </a:solidFill>
            <a:prstDash val="solid"/>
            <a:round/>
            <a:headEnd type="none" w="med" len="med"/>
            <a:tailEnd type="arrow"/>
          </a:ln>
          <a:effectLst/>
        </p:spPr>
      </p:cxnSp>
      <mc:AlternateContent xmlns:mc="http://schemas.openxmlformats.org/markup-compatibility/2006" xmlns:a14="http://schemas.microsoft.com/office/drawing/2010/main">
        <mc:Choice Requires="a14">
          <p:sp>
            <p:nvSpPr>
              <p:cNvPr id="16" name="TextBox 15"/>
              <p:cNvSpPr txBox="1"/>
              <p:nvPr/>
            </p:nvSpPr>
            <p:spPr bwMode="auto">
              <a:xfrm>
                <a:off x="5404512" y="3676514"/>
                <a:ext cx="914400" cy="914400"/>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l">
                  <a:buClr>
                    <a:schemeClr val="tx1"/>
                  </a:buClr>
                </a:pPr>
                <a14:m>
                  <m:oMathPara xmlns:m="http://schemas.openxmlformats.org/officeDocument/2006/math">
                    <m:oMathParaPr>
                      <m:jc m:val="centerGroup"/>
                    </m:oMathParaPr>
                    <m:oMath xmlns:m="http://schemas.openxmlformats.org/officeDocument/2006/math">
                      <m:f>
                        <m:fPr>
                          <m:ctrlPr>
                            <a:rPr lang="en-US" sz="2000" b="0" i="1" smtClean="0">
                              <a:latin typeface="Cambria Math"/>
                            </a:rPr>
                          </m:ctrlPr>
                        </m:fPr>
                        <m:num>
                          <m:sSup>
                            <m:sSupPr>
                              <m:ctrlPr>
                                <a:rPr lang="en-US" sz="2000" b="0" i="1" smtClean="0">
                                  <a:latin typeface="Cambria Math"/>
                                </a:rPr>
                              </m:ctrlPr>
                            </m:sSupPr>
                            <m:e>
                              <m:r>
                                <a:rPr lang="en-US" sz="2000" b="0" i="1" smtClean="0">
                                  <a:latin typeface="Cambria Math"/>
                                </a:rPr>
                                <m:t>𝑥</m:t>
                              </m:r>
                            </m:e>
                            <m:sup>
                              <m:r>
                                <a:rPr lang="en-US" sz="2000" b="0" i="1" smtClean="0">
                                  <a:latin typeface="Cambria Math"/>
                                </a:rPr>
                                <m:t>3</m:t>
                              </m:r>
                            </m:sup>
                          </m:sSup>
                        </m:num>
                        <m:den>
                          <m:sSup>
                            <m:sSupPr>
                              <m:ctrlPr>
                                <a:rPr lang="en-US" sz="2000" b="0" i="1" smtClean="0">
                                  <a:latin typeface="Cambria Math"/>
                                </a:rPr>
                              </m:ctrlPr>
                            </m:sSupPr>
                            <m:e>
                              <m:r>
                                <a:rPr lang="en-US" sz="2000" b="0" i="1" smtClean="0">
                                  <a:latin typeface="Cambria Math"/>
                                </a:rPr>
                                <m:t>𝑥</m:t>
                              </m:r>
                            </m:e>
                            <m:sup>
                              <m:r>
                                <a:rPr lang="en-US" sz="2000" b="0" i="1" smtClean="0">
                                  <a:latin typeface="Cambria Math"/>
                                </a:rPr>
                                <m:t>2</m:t>
                              </m:r>
                            </m:sup>
                          </m:sSup>
                          <m:r>
                            <a:rPr lang="en-US" sz="2000" b="0" i="1" smtClean="0">
                              <a:latin typeface="Cambria Math"/>
                            </a:rPr>
                            <m:t>+</m:t>
                          </m:r>
                          <m:r>
                            <a:rPr lang="en-US" sz="2000" b="0" i="1" smtClean="0">
                              <a:latin typeface="Cambria Math"/>
                            </a:rPr>
                            <m:t>𝜎</m:t>
                          </m:r>
                        </m:den>
                      </m:f>
                    </m:oMath>
                  </m:oMathPara>
                </a14:m>
                <a:endParaRPr lang="en-US" sz="2000" dirty="0" err="1" smtClean="0"/>
              </a:p>
            </p:txBody>
          </p:sp>
        </mc:Choice>
        <mc:Fallback xmlns="">
          <p:sp>
            <p:nvSpPr>
              <p:cNvPr id="16" name="TextBox 15"/>
              <p:cNvSpPr txBox="1">
                <a:spLocks noRot="1" noChangeAspect="1" noMove="1" noResize="1" noEditPoints="1" noAdjustHandles="1" noChangeArrowheads="1" noChangeShapeType="1" noTextEdit="1"/>
              </p:cNvSpPr>
              <p:nvPr/>
            </p:nvSpPr>
            <p:spPr bwMode="auto">
              <a:xfrm>
                <a:off x="5404512" y="3676514"/>
                <a:ext cx="914400" cy="914400"/>
              </a:xfrm>
              <a:prstGeom prst="rect">
                <a:avLst/>
              </a:prstGeom>
              <a:blipFill rotWithShape="1">
                <a:blip r:embed="rId2"/>
                <a:stretch>
                  <a:fillRect/>
                </a:stretch>
              </a:blipFill>
              <a:ln w="12700">
                <a:noFill/>
                <a:miter lim="800000"/>
                <a:headEnd/>
                <a:tailEnd/>
              </a:ln>
            </p:spPr>
            <p:txBody>
              <a:bodyPr/>
              <a:lstStyle/>
              <a:p>
                <a:r>
                  <a:rPr lang="en-US">
                    <a:noFill/>
                  </a:rPr>
                  <a:t> </a:t>
                </a:r>
              </a:p>
            </p:txBody>
          </p:sp>
        </mc:Fallback>
      </mc:AlternateContent>
      <p:sp>
        <p:nvSpPr>
          <p:cNvPr id="17" name="TextBox 16"/>
          <p:cNvSpPr txBox="1"/>
          <p:nvPr/>
        </p:nvSpPr>
        <p:spPr bwMode="auto">
          <a:xfrm>
            <a:off x="5056496" y="4454435"/>
            <a:ext cx="914400" cy="914400"/>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l">
              <a:buClr>
                <a:schemeClr val="tx1"/>
              </a:buClr>
            </a:pPr>
            <a:r>
              <a:rPr lang="en-US" sz="2000" dirty="0" smtClean="0"/>
              <a:t>transfer function</a:t>
            </a:r>
          </a:p>
        </p:txBody>
      </p:sp>
      <p:cxnSp>
        <p:nvCxnSpPr>
          <p:cNvPr id="18" name="Straight Arrow Connector 17"/>
          <p:cNvCxnSpPr/>
          <p:nvPr/>
        </p:nvCxnSpPr>
        <p:spPr bwMode="auto">
          <a:xfrm>
            <a:off x="6557748" y="4070804"/>
            <a:ext cx="709683" cy="0"/>
          </a:xfrm>
          <a:prstGeom prst="straightConnector1">
            <a:avLst/>
          </a:prstGeom>
          <a:solidFill>
            <a:schemeClr val="accent1"/>
          </a:solidFill>
          <a:ln w="12700" cap="flat" cmpd="sng" algn="ctr">
            <a:solidFill>
              <a:schemeClr val="tx1"/>
            </a:solidFill>
            <a:prstDash val="solid"/>
            <a:round/>
            <a:headEnd type="none" w="med" len="med"/>
            <a:tailEnd type="arrow"/>
          </a:ln>
          <a:effectLst/>
        </p:spPr>
      </p:cxnSp>
      <p:sp>
        <p:nvSpPr>
          <p:cNvPr id="19" name="Rectangle 18"/>
          <p:cNvSpPr/>
          <p:nvPr/>
        </p:nvSpPr>
        <p:spPr bwMode="auto">
          <a:xfrm>
            <a:off x="7412997" y="3605287"/>
            <a:ext cx="1460311" cy="931034"/>
          </a:xfrm>
          <a:prstGeom prst="rect">
            <a:avLst/>
          </a:prstGeom>
          <a:solidFill>
            <a:schemeClr val="accent1">
              <a:lumMod val="20000"/>
              <a:lumOff val="80000"/>
            </a:schemeClr>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smtClean="0">
              <a:ln>
                <a:noFill/>
              </a:ln>
              <a:solidFill>
                <a:schemeClr val="bg1"/>
              </a:solidFill>
              <a:effectLst/>
              <a:latin typeface="+mn-lt"/>
            </a:endParaRPr>
          </a:p>
        </p:txBody>
      </p:sp>
      <p:sp>
        <p:nvSpPr>
          <p:cNvPr id="20" name="TextBox 19"/>
          <p:cNvSpPr txBox="1"/>
          <p:nvPr/>
        </p:nvSpPr>
        <p:spPr bwMode="auto">
          <a:xfrm>
            <a:off x="7535824" y="3755411"/>
            <a:ext cx="914400" cy="914400"/>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l">
              <a:buClr>
                <a:schemeClr val="tx1"/>
              </a:buClr>
            </a:pPr>
            <a:r>
              <a:rPr lang="en-US" sz="2000" dirty="0" smtClean="0"/>
              <a:t>inverse </a:t>
            </a:r>
            <a:br>
              <a:rPr lang="en-US" sz="2000" dirty="0" smtClean="0"/>
            </a:br>
            <a:r>
              <a:rPr lang="en-US" sz="2000" dirty="0" err="1" smtClean="0"/>
              <a:t>Hadamard</a:t>
            </a:r>
            <a:r>
              <a:rPr lang="en-US" sz="2000" dirty="0" smtClean="0"/>
              <a:t/>
            </a:r>
            <a:br>
              <a:rPr lang="en-US" sz="2000" dirty="0" smtClean="0"/>
            </a:br>
            <a:endParaRPr lang="en-US" sz="2000" dirty="0" smtClean="0"/>
          </a:p>
        </p:txBody>
      </p:sp>
      <p:cxnSp>
        <p:nvCxnSpPr>
          <p:cNvPr id="21" name="Straight Arrow Connector 20"/>
          <p:cNvCxnSpPr/>
          <p:nvPr/>
        </p:nvCxnSpPr>
        <p:spPr bwMode="auto">
          <a:xfrm>
            <a:off x="9050729" y="4068529"/>
            <a:ext cx="709683" cy="0"/>
          </a:xfrm>
          <a:prstGeom prst="straightConnector1">
            <a:avLst/>
          </a:prstGeom>
          <a:solidFill>
            <a:schemeClr val="accent1"/>
          </a:solidFill>
          <a:ln w="12700" cap="flat" cmpd="sng" algn="ctr">
            <a:solidFill>
              <a:schemeClr val="tx1"/>
            </a:solidFill>
            <a:prstDash val="solid"/>
            <a:round/>
            <a:headEnd type="none" w="med" len="med"/>
            <a:tailEnd type="arrow"/>
          </a:ln>
          <a:effectLst/>
        </p:spPr>
      </p:cxnSp>
      <p:sp>
        <p:nvSpPr>
          <p:cNvPr id="22" name="Rectangle 21"/>
          <p:cNvSpPr/>
          <p:nvPr/>
        </p:nvSpPr>
        <p:spPr bwMode="auto">
          <a:xfrm>
            <a:off x="9951482" y="3621928"/>
            <a:ext cx="465517" cy="465517"/>
          </a:xfrm>
          <a:prstGeom prst="rect">
            <a:avLst/>
          </a:prstGeom>
          <a:no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smtClean="0">
              <a:ln>
                <a:noFill/>
              </a:ln>
              <a:solidFill>
                <a:schemeClr val="bg1"/>
              </a:solidFill>
              <a:effectLst/>
              <a:latin typeface="+mn-lt"/>
            </a:endParaRPr>
          </a:p>
        </p:txBody>
      </p:sp>
      <p:sp>
        <p:nvSpPr>
          <p:cNvPr id="23" name="Rectangle 22"/>
          <p:cNvSpPr/>
          <p:nvPr/>
        </p:nvSpPr>
        <p:spPr bwMode="auto">
          <a:xfrm>
            <a:off x="9951482" y="4087445"/>
            <a:ext cx="465517" cy="465517"/>
          </a:xfrm>
          <a:prstGeom prst="rect">
            <a:avLst/>
          </a:prstGeom>
          <a:no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smtClean="0">
              <a:ln>
                <a:noFill/>
              </a:ln>
              <a:solidFill>
                <a:schemeClr val="bg1"/>
              </a:solidFill>
              <a:effectLst/>
              <a:latin typeface="+mn-lt"/>
            </a:endParaRPr>
          </a:p>
        </p:txBody>
      </p:sp>
      <p:sp>
        <p:nvSpPr>
          <p:cNvPr id="24" name="Rectangle 23"/>
          <p:cNvSpPr/>
          <p:nvPr/>
        </p:nvSpPr>
        <p:spPr bwMode="auto">
          <a:xfrm>
            <a:off x="10416999" y="3621928"/>
            <a:ext cx="465517" cy="465517"/>
          </a:xfrm>
          <a:prstGeom prst="rect">
            <a:avLst/>
          </a:prstGeom>
          <a:no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smtClean="0">
              <a:ln>
                <a:noFill/>
              </a:ln>
              <a:solidFill>
                <a:schemeClr val="bg1"/>
              </a:solidFill>
              <a:effectLst/>
              <a:latin typeface="+mn-lt"/>
            </a:endParaRPr>
          </a:p>
        </p:txBody>
      </p:sp>
      <p:sp>
        <p:nvSpPr>
          <p:cNvPr id="25" name="Rectangle 24"/>
          <p:cNvSpPr/>
          <p:nvPr/>
        </p:nvSpPr>
        <p:spPr bwMode="auto">
          <a:xfrm>
            <a:off x="10416999" y="4087445"/>
            <a:ext cx="465517" cy="465517"/>
          </a:xfrm>
          <a:prstGeom prst="rect">
            <a:avLst/>
          </a:prstGeom>
          <a:no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smtClean="0">
              <a:ln>
                <a:noFill/>
              </a:ln>
              <a:solidFill>
                <a:schemeClr val="bg1"/>
              </a:solidFill>
              <a:effectLst/>
              <a:latin typeface="+mn-lt"/>
            </a:endParaRPr>
          </a:p>
        </p:txBody>
      </p:sp>
      <p:cxnSp>
        <p:nvCxnSpPr>
          <p:cNvPr id="27" name="Straight Arrow Connector 26"/>
          <p:cNvCxnSpPr>
            <a:endCxn id="17" idx="1"/>
          </p:cNvCxnSpPr>
          <p:nvPr/>
        </p:nvCxnSpPr>
        <p:spPr bwMode="auto">
          <a:xfrm flipV="1">
            <a:off x="4394567" y="4911635"/>
            <a:ext cx="661929" cy="697595"/>
          </a:xfrm>
          <a:prstGeom prst="straightConnector1">
            <a:avLst/>
          </a:prstGeom>
          <a:solidFill>
            <a:schemeClr val="accent1"/>
          </a:solidFill>
          <a:ln w="12700" cap="flat" cmpd="sng" algn="ctr">
            <a:solidFill>
              <a:schemeClr val="tx1"/>
            </a:solidFill>
            <a:prstDash val="solid"/>
            <a:round/>
            <a:headEnd type="none" w="med" len="med"/>
            <a:tailEnd type="arrow"/>
          </a:ln>
          <a:effectLst/>
        </p:spPr>
      </p:cxnSp>
      <p:sp>
        <p:nvSpPr>
          <p:cNvPr id="28" name="TextBox 27"/>
          <p:cNvSpPr txBox="1"/>
          <p:nvPr/>
        </p:nvSpPr>
        <p:spPr bwMode="auto">
          <a:xfrm>
            <a:off x="2790967" y="5595582"/>
            <a:ext cx="914400" cy="914400"/>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l">
              <a:buClr>
                <a:schemeClr val="tx1"/>
              </a:buClr>
            </a:pPr>
            <a:r>
              <a:rPr lang="en-US" sz="2000" dirty="0" smtClean="0"/>
              <a:t>Approximated </a:t>
            </a:r>
            <a:br>
              <a:rPr lang="en-US" sz="2000" dirty="0" smtClean="0"/>
            </a:br>
            <a:r>
              <a:rPr lang="en-US" sz="2000" dirty="0" smtClean="0"/>
              <a:t>by LUT</a:t>
            </a:r>
          </a:p>
        </p:txBody>
      </p:sp>
      <p:cxnSp>
        <p:nvCxnSpPr>
          <p:cNvPr id="30" name="Straight Arrow Connector 29"/>
          <p:cNvCxnSpPr/>
          <p:nvPr/>
        </p:nvCxnSpPr>
        <p:spPr bwMode="auto">
          <a:xfrm flipV="1">
            <a:off x="4681182" y="3193576"/>
            <a:ext cx="600489" cy="482938"/>
          </a:xfrm>
          <a:prstGeom prst="straightConnector1">
            <a:avLst/>
          </a:prstGeom>
          <a:solidFill>
            <a:schemeClr val="accent1"/>
          </a:solidFill>
          <a:ln w="12700" cap="flat" cmpd="sng" algn="ctr">
            <a:solidFill>
              <a:schemeClr val="tx1"/>
            </a:solidFill>
            <a:prstDash val="solid"/>
            <a:round/>
            <a:headEnd type="none" w="med" len="med"/>
            <a:tailEnd type="arrow"/>
          </a:ln>
          <a:effectLst/>
        </p:spPr>
      </p:cxnSp>
      <p:sp>
        <p:nvSpPr>
          <p:cNvPr id="32" name="TextBox 31"/>
          <p:cNvSpPr txBox="1"/>
          <p:nvPr/>
        </p:nvSpPr>
        <p:spPr bwMode="auto">
          <a:xfrm>
            <a:off x="5336272" y="2841011"/>
            <a:ext cx="914400" cy="914400"/>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l">
              <a:buClr>
                <a:schemeClr val="tx1"/>
              </a:buClr>
            </a:pPr>
            <a:r>
              <a:rPr lang="en-US" sz="2000" dirty="0" smtClean="0"/>
              <a:t>DC bypass</a:t>
            </a:r>
          </a:p>
        </p:txBody>
      </p:sp>
      <p:cxnSp>
        <p:nvCxnSpPr>
          <p:cNvPr id="33" name="Straight Arrow Connector 32"/>
          <p:cNvCxnSpPr/>
          <p:nvPr/>
        </p:nvCxnSpPr>
        <p:spPr bwMode="auto">
          <a:xfrm>
            <a:off x="6666942" y="3082480"/>
            <a:ext cx="600489" cy="411347"/>
          </a:xfrm>
          <a:prstGeom prst="straightConnector1">
            <a:avLst/>
          </a:prstGeom>
          <a:solidFill>
            <a:schemeClr val="accent1"/>
          </a:solidFill>
          <a:ln w="12700" cap="flat" cmpd="sng" algn="ctr">
            <a:solidFill>
              <a:schemeClr val="tx1"/>
            </a:solidFill>
            <a:prstDash val="solid"/>
            <a:round/>
            <a:headEnd type="none" w="med" len="med"/>
            <a:tailEnd type="arrow"/>
          </a:ln>
          <a:effectLst/>
        </p:spPr>
      </p:cxnSp>
    </p:spTree>
    <p:extLst>
      <p:ext uri="{BB962C8B-B14F-4D97-AF65-F5344CB8AC3E}">
        <p14:creationId xmlns:p14="http://schemas.microsoft.com/office/powerpoint/2010/main" val="2079227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LUT approximation</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sz="quarter" idx="10"/>
              </p:nvPr>
            </p:nvSpPr>
            <p:spPr>
              <a:xfrm>
                <a:off x="6196083" y="1844675"/>
                <a:ext cx="5516491" cy="4392612"/>
              </a:xfrm>
            </p:spPr>
            <p:txBody>
              <a:bodyPr/>
              <a:lstStyle/>
              <a:p>
                <a:r>
                  <a:rPr lang="en-US" dirty="0" smtClean="0"/>
                  <a:t>Red line: transfer function </a:t>
                </a:r>
                <a14:m>
                  <m:oMath xmlns:m="http://schemas.openxmlformats.org/officeDocument/2006/math">
                    <m:r>
                      <a:rPr lang="en-US" i="1" dirty="0" smtClean="0">
                        <a:latin typeface="Cambria Math"/>
                      </a:rPr>
                      <m:t>𝐹</m:t>
                    </m:r>
                    <m:r>
                      <a:rPr lang="en-US" i="1" dirty="0" smtClean="0">
                        <a:latin typeface="Cambria Math"/>
                      </a:rPr>
                      <m:t>(</m:t>
                    </m:r>
                    <m:r>
                      <a:rPr lang="en-US" i="1" dirty="0" smtClean="0">
                        <a:latin typeface="Cambria Math"/>
                      </a:rPr>
                      <m:t>𝑥</m:t>
                    </m:r>
                    <m:r>
                      <a:rPr lang="en-US" i="1" dirty="0" smtClean="0">
                        <a:latin typeface="Cambria Math"/>
                      </a:rPr>
                      <m:t>)</m:t>
                    </m:r>
                  </m:oMath>
                </a14:m>
                <a:endParaRPr lang="en-US" dirty="0" smtClean="0"/>
              </a:p>
              <a:p>
                <a:r>
                  <a:rPr lang="en-US" dirty="0" smtClean="0"/>
                  <a:t>Blue line: approximation </a:t>
                </a:r>
                <a14:m>
                  <m:oMath xmlns:m="http://schemas.openxmlformats.org/officeDocument/2006/math">
                    <m:acc>
                      <m:accPr>
                        <m:chr m:val="̂"/>
                        <m:ctrlPr>
                          <a:rPr lang="en-US" i="1" dirty="0" smtClean="0">
                            <a:latin typeface="Cambria Math"/>
                          </a:rPr>
                        </m:ctrlPr>
                      </m:accPr>
                      <m:e>
                        <m:r>
                          <a:rPr lang="en-US" b="0" i="1" dirty="0" smtClean="0">
                            <a:latin typeface="Cambria Math"/>
                          </a:rPr>
                          <m:t>𝐹</m:t>
                        </m:r>
                      </m:e>
                    </m:acc>
                    <m:r>
                      <a:rPr lang="en-US" i="1" dirty="0" smtClean="0">
                        <a:latin typeface="Cambria Math"/>
                      </a:rPr>
                      <m:t>(</m:t>
                    </m:r>
                    <m:r>
                      <a:rPr lang="en-US" i="1" dirty="0" smtClean="0">
                        <a:latin typeface="Cambria Math"/>
                      </a:rPr>
                      <m:t>𝑥</m:t>
                    </m:r>
                    <m:r>
                      <a:rPr lang="en-US" i="1" dirty="0" smtClean="0">
                        <a:latin typeface="Cambria Math"/>
                      </a:rPr>
                      <m:t>)</m:t>
                    </m:r>
                  </m:oMath>
                </a14:m>
                <a:endParaRPr lang="en-US" dirty="0" smtClean="0"/>
              </a:p>
              <a:p>
                <a:endParaRPr lang="en-US" dirty="0"/>
              </a:p>
              <a:p>
                <a14:m>
                  <m:oMath xmlns:m="http://schemas.openxmlformats.org/officeDocument/2006/math">
                    <m:acc>
                      <m:accPr>
                        <m:chr m:val="̂"/>
                        <m:ctrlPr>
                          <a:rPr lang="en-US" b="0" i="1" smtClean="0">
                            <a:latin typeface="Cambria Math"/>
                          </a:rPr>
                        </m:ctrlPr>
                      </m:accPr>
                      <m:e>
                        <m:r>
                          <a:rPr lang="en-US" b="0" i="1" smtClean="0">
                            <a:latin typeface="Cambria Math"/>
                          </a:rPr>
                          <m:t>𝐹</m:t>
                        </m:r>
                      </m:e>
                    </m:acc>
                    <m:d>
                      <m:dPr>
                        <m:ctrlPr>
                          <a:rPr lang="en-US" b="0" i="1" smtClean="0">
                            <a:latin typeface="Cambria Math"/>
                          </a:rPr>
                        </m:ctrlPr>
                      </m:dPr>
                      <m:e>
                        <m:r>
                          <a:rPr lang="en-US" b="0" i="1" smtClean="0">
                            <a:latin typeface="Cambria Math"/>
                          </a:rPr>
                          <m:t>𝑥</m:t>
                        </m:r>
                      </m:e>
                    </m:d>
                    <m:r>
                      <a:rPr lang="en-US" b="0" i="1" smtClean="0">
                        <a:latin typeface="Cambria Math"/>
                      </a:rPr>
                      <m:t>= </m:t>
                    </m:r>
                    <m:d>
                      <m:dPr>
                        <m:begChr m:val="{"/>
                        <m:endChr m:val=""/>
                        <m:ctrlPr>
                          <a:rPr lang="en-US" b="0" i="1" smtClean="0">
                            <a:latin typeface="Cambria Math"/>
                          </a:rPr>
                        </m:ctrlPr>
                      </m:dPr>
                      <m:e>
                        <m:m>
                          <m:mPr>
                            <m:mcs>
                              <m:mc>
                                <m:mcPr>
                                  <m:count m:val="1"/>
                                  <m:mcJc m:val="center"/>
                                </m:mcPr>
                              </m:mc>
                            </m:mcs>
                            <m:ctrlPr>
                              <a:rPr lang="en-US" b="0" i="1" smtClean="0">
                                <a:latin typeface="Cambria Math"/>
                              </a:rPr>
                            </m:ctrlPr>
                          </m:mPr>
                          <m:mr>
                            <m:e>
                              <m:r>
                                <m:rPr>
                                  <m:brk m:alnAt="7"/>
                                </m:rPr>
                                <a:rPr lang="en-US" b="0" i="1" smtClean="0">
                                  <a:latin typeface="Cambria Math"/>
                                </a:rPr>
                                <m:t>𝐿</m:t>
                              </m:r>
                              <m:r>
                                <a:rPr lang="en-US" b="0" i="1" smtClean="0">
                                  <a:latin typeface="Cambria Math"/>
                                </a:rPr>
                                <m:t>𝑈𝑇</m:t>
                              </m:r>
                              <m:d>
                                <m:dPr>
                                  <m:ctrlPr>
                                    <a:rPr lang="en-US" b="0" i="1" smtClean="0">
                                      <a:latin typeface="Cambria Math"/>
                                    </a:rPr>
                                  </m:ctrlPr>
                                </m:dPr>
                                <m:e>
                                  <m:r>
                                    <a:rPr lang="en-US" b="0" i="1" smtClean="0">
                                      <a:latin typeface="Cambria Math"/>
                                    </a:rPr>
                                    <m:t>𝑥</m:t>
                                  </m:r>
                                </m:e>
                              </m:d>
                              <m:r>
                                <m:rPr>
                                  <m:brk m:alnAt="7"/>
                                </m:rPr>
                                <a:rPr lang="en-US" b="0" i="1" smtClean="0">
                                  <a:latin typeface="Cambria Math"/>
                                </a:rPr>
                                <m:t>,</m:t>
                              </m:r>
                              <m:r>
                                <a:rPr lang="en-US" b="0" i="1" smtClean="0">
                                  <a:latin typeface="Cambria Math"/>
                                </a:rPr>
                                <m:t>     </m:t>
                              </m:r>
                              <m:r>
                                <a:rPr lang="en-US" b="0" i="1" smtClean="0">
                                  <a:latin typeface="Cambria Math"/>
                                </a:rPr>
                                <m:t>𝑥</m:t>
                              </m:r>
                              <m:r>
                                <a:rPr lang="en-US" b="0" i="1" smtClean="0">
                                  <a:latin typeface="Cambria Math"/>
                                </a:rPr>
                                <m:t>&lt;124</m:t>
                              </m:r>
                            </m:e>
                          </m:mr>
                          <m:mr>
                            <m:e>
                              <m:r>
                                <a:rPr lang="en-US" b="0" i="1" smtClean="0">
                                  <a:latin typeface="Cambria Math"/>
                                </a:rPr>
                                <m:t>𝑥</m:t>
                              </m:r>
                              <m:r>
                                <a:rPr lang="en-US" b="0" i="1" smtClean="0">
                                  <a:latin typeface="Cambria Math"/>
                                </a:rPr>
                                <m:t>,                  </m:t>
                              </m:r>
                              <m:r>
                                <a:rPr lang="en-US" b="0" i="1" smtClean="0">
                                  <a:latin typeface="Cambria Math"/>
                                </a:rPr>
                                <m:t>𝑥</m:t>
                              </m:r>
                              <m:r>
                                <a:rPr lang="en-US" b="0" i="1" smtClean="0">
                                  <a:latin typeface="Cambria Math"/>
                                </a:rPr>
                                <m:t>≥123</m:t>
                              </m:r>
                            </m:e>
                          </m:mr>
                        </m:m>
                      </m:e>
                    </m:d>
                  </m:oMath>
                </a14:m>
                <a:endParaRPr lang="en-US" b="0" dirty="0" smtClean="0"/>
              </a:p>
              <a:p>
                <a:endParaRPr lang="en-US" dirty="0" smtClean="0"/>
              </a:p>
              <a:p>
                <a:r>
                  <a:rPr lang="en-US" dirty="0" smtClean="0"/>
                  <a:t>The discontinuity at around 124 can be very large</a:t>
                </a:r>
              </a:p>
              <a:p>
                <a:endParaRPr lang="en-US" dirty="0"/>
              </a:p>
              <a:p>
                <a:r>
                  <a:rPr lang="en-US" dirty="0" smtClean="0"/>
                  <a:t>This can affect ramps with a slope of around half the discontinuity, in this case slope of -61.5</a:t>
                </a: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0"/>
              </p:nvPr>
            </p:nvSpPr>
            <p:spPr>
              <a:xfrm>
                <a:off x="6196083" y="1844675"/>
                <a:ext cx="5516491" cy="4392612"/>
              </a:xfrm>
              <a:blipFill rotWithShape="1">
                <a:blip r:embed="rId2"/>
                <a:stretch>
                  <a:fillRect l="-1436" t="-972" r="-110"/>
                </a:stretch>
              </a:blipFill>
            </p:spPr>
            <p:txBody>
              <a:bodyPr/>
              <a:lstStyle/>
              <a:p>
                <a:r>
                  <a:rPr lang="en-US">
                    <a:noFill/>
                  </a:rPr>
                  <a:t> </a:t>
                </a:r>
              </a:p>
            </p:txBody>
          </p:sp>
        </mc:Fallback>
      </mc:AlternateContent>
      <p:pic>
        <p:nvPicPr>
          <p:cNvPr id="4" name="Picture 3"/>
          <p:cNvPicPr/>
          <p:nvPr/>
        </p:nvPicPr>
        <p:blipFill>
          <a:blip r:embed="rId3"/>
          <a:stretch>
            <a:fillRect/>
          </a:stretch>
        </p:blipFill>
        <p:spPr>
          <a:xfrm>
            <a:off x="479425" y="2080937"/>
            <a:ext cx="5370906" cy="4044950"/>
          </a:xfrm>
          <a:prstGeom prst="rect">
            <a:avLst/>
          </a:prstGeom>
        </p:spPr>
      </p:pic>
      <p:cxnSp>
        <p:nvCxnSpPr>
          <p:cNvPr id="7" name="Straight Arrow Connector 6"/>
          <p:cNvCxnSpPr/>
          <p:nvPr/>
        </p:nvCxnSpPr>
        <p:spPr bwMode="auto">
          <a:xfrm>
            <a:off x="2019869" y="3411940"/>
            <a:ext cx="736979" cy="1160060"/>
          </a:xfrm>
          <a:prstGeom prst="straightConnector1">
            <a:avLst/>
          </a:prstGeom>
          <a:solidFill>
            <a:schemeClr val="accent1"/>
          </a:solidFill>
          <a:ln w="12700" cap="flat" cmpd="sng" algn="ctr">
            <a:solidFill>
              <a:schemeClr val="tx1"/>
            </a:solidFill>
            <a:prstDash val="solid"/>
            <a:round/>
            <a:headEnd type="none" w="med" len="med"/>
            <a:tailEnd type="arrow"/>
          </a:ln>
          <a:effectLst/>
        </p:spPr>
      </p:cxnSp>
      <p:sp>
        <p:nvSpPr>
          <p:cNvPr id="8" name="TextBox 7"/>
          <p:cNvSpPr txBox="1"/>
          <p:nvPr/>
        </p:nvSpPr>
        <p:spPr bwMode="auto">
          <a:xfrm>
            <a:off x="1433015" y="3016155"/>
            <a:ext cx="914400" cy="914400"/>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l">
              <a:buClr>
                <a:schemeClr val="tx1"/>
              </a:buClr>
            </a:pPr>
            <a:r>
              <a:rPr lang="en-US" sz="2000" dirty="0" smtClean="0"/>
              <a:t>Discontinuity</a:t>
            </a:r>
          </a:p>
        </p:txBody>
      </p:sp>
    </p:spTree>
    <p:extLst>
      <p:ext uri="{BB962C8B-B14F-4D97-AF65-F5344CB8AC3E}">
        <p14:creationId xmlns:p14="http://schemas.microsoft.com/office/powerpoint/2010/main" val="38982633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Discontinuity can give quantization effects for brightness ramps (slope -61.5)</a:t>
            </a:r>
            <a:endParaRPr lang="en-US" dirty="0"/>
          </a:p>
        </p:txBody>
      </p:sp>
      <p:pic>
        <p:nvPicPr>
          <p:cNvPr id="4" name="Picture 3"/>
          <p:cNvPicPr/>
          <p:nvPr/>
        </p:nvPicPr>
        <p:blipFill>
          <a:blip r:embed="rId2"/>
          <a:stretch>
            <a:fillRect/>
          </a:stretch>
        </p:blipFill>
        <p:spPr>
          <a:xfrm>
            <a:off x="1309067" y="1721608"/>
            <a:ext cx="4204648" cy="4975500"/>
          </a:xfrm>
          <a:prstGeom prst="rect">
            <a:avLst/>
          </a:prstGeom>
        </p:spPr>
      </p:pic>
      <p:pic>
        <p:nvPicPr>
          <p:cNvPr id="5" name="Content Placeholder 4"/>
          <p:cNvPicPr>
            <a:picLocks noGrp="1"/>
          </p:cNvPicPr>
          <p:nvPr>
            <p:ph sz="quarter" idx="10"/>
          </p:nvPr>
        </p:nvPicPr>
        <p:blipFill>
          <a:blip r:embed="rId3"/>
          <a:stretch>
            <a:fillRect/>
          </a:stretch>
        </p:blipFill>
        <p:spPr>
          <a:xfrm>
            <a:off x="6185449" y="1721607"/>
            <a:ext cx="4239687" cy="4975501"/>
          </a:xfrm>
          <a:prstGeom prst="rect">
            <a:avLst/>
          </a:prstGeom>
        </p:spPr>
      </p:pic>
    </p:spTree>
    <p:extLst>
      <p:ext uri="{BB962C8B-B14F-4D97-AF65-F5344CB8AC3E}">
        <p14:creationId xmlns:p14="http://schemas.microsoft.com/office/powerpoint/2010/main" val="7304907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Second type of discontinuity</a:t>
            </a:r>
            <a:endParaRPr lang="en-US" dirty="0"/>
          </a:p>
        </p:txBody>
      </p:sp>
      <p:sp>
        <p:nvSpPr>
          <p:cNvPr id="3" name="Content Placeholder 2"/>
          <p:cNvSpPr>
            <a:spLocks noGrp="1"/>
          </p:cNvSpPr>
          <p:nvPr>
            <p:ph sz="quarter" idx="10"/>
          </p:nvPr>
        </p:nvSpPr>
        <p:spPr>
          <a:xfrm>
            <a:off x="6264321" y="1844675"/>
            <a:ext cx="5448253" cy="4392612"/>
          </a:xfrm>
        </p:spPr>
        <p:txBody>
          <a:bodyPr/>
          <a:lstStyle/>
          <a:p>
            <a:r>
              <a:rPr lang="en-US" dirty="0" smtClean="0"/>
              <a:t>Same LUT value is reused several times.</a:t>
            </a:r>
          </a:p>
          <a:p>
            <a:r>
              <a:rPr lang="en-US" dirty="0" smtClean="0"/>
              <a:t>This means some steps are larger than 5 intensity levels.</a:t>
            </a:r>
          </a:p>
          <a:p>
            <a:r>
              <a:rPr lang="en-US" dirty="0" smtClean="0"/>
              <a:t>This can again lead to quantization effects in brightness ramps.</a:t>
            </a:r>
          </a:p>
          <a:p>
            <a:endParaRPr lang="en-US" dirty="0"/>
          </a:p>
        </p:txBody>
      </p:sp>
      <p:pic>
        <p:nvPicPr>
          <p:cNvPr id="4" name="Picture 3"/>
          <p:cNvPicPr/>
          <p:nvPr/>
        </p:nvPicPr>
        <p:blipFill>
          <a:blip r:embed="rId2"/>
          <a:stretch>
            <a:fillRect/>
          </a:stretch>
        </p:blipFill>
        <p:spPr>
          <a:xfrm>
            <a:off x="479425" y="1950866"/>
            <a:ext cx="5505171" cy="4136035"/>
          </a:xfrm>
          <a:prstGeom prst="rect">
            <a:avLst/>
          </a:prstGeom>
        </p:spPr>
      </p:pic>
    </p:spTree>
    <p:extLst>
      <p:ext uri="{BB962C8B-B14F-4D97-AF65-F5344CB8AC3E}">
        <p14:creationId xmlns:p14="http://schemas.microsoft.com/office/powerpoint/2010/main" val="29059201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Second type of discontinuity</a:t>
            </a:r>
            <a:endParaRPr lang="en-US" dirty="0"/>
          </a:p>
        </p:txBody>
      </p:sp>
      <p:sp>
        <p:nvSpPr>
          <p:cNvPr id="3" name="Content Placeholder 2"/>
          <p:cNvSpPr>
            <a:spLocks noGrp="1"/>
          </p:cNvSpPr>
          <p:nvPr>
            <p:ph sz="quarter" idx="10"/>
          </p:nvPr>
        </p:nvSpPr>
        <p:spPr>
          <a:xfrm>
            <a:off x="479425" y="1844675"/>
            <a:ext cx="5448253" cy="4392612"/>
          </a:xfrm>
        </p:spPr>
        <p:txBody>
          <a:bodyPr/>
          <a:lstStyle/>
          <a:p>
            <a:r>
              <a:rPr lang="en-US" dirty="0" smtClean="0"/>
              <a:t>Same LUT value is reused several times.</a:t>
            </a:r>
          </a:p>
          <a:p>
            <a:r>
              <a:rPr lang="en-US" dirty="0" smtClean="0"/>
              <a:t>This means some steps are larger than 5 intensity levels.</a:t>
            </a:r>
          </a:p>
          <a:p>
            <a:r>
              <a:rPr lang="en-US" dirty="0" smtClean="0"/>
              <a:t>This can again lead to quantization effects in brightness ramps.</a:t>
            </a:r>
          </a:p>
          <a:p>
            <a:endParaRPr lang="en-US" dirty="0"/>
          </a:p>
        </p:txBody>
      </p:sp>
      <p:pic>
        <p:nvPicPr>
          <p:cNvPr id="5" name="Picture 4"/>
          <p:cNvPicPr/>
          <p:nvPr/>
        </p:nvPicPr>
        <p:blipFill>
          <a:blip r:embed="rId2"/>
          <a:stretch>
            <a:fillRect/>
          </a:stretch>
        </p:blipFill>
        <p:spPr>
          <a:xfrm>
            <a:off x="6264321" y="1679142"/>
            <a:ext cx="5505171" cy="4148451"/>
          </a:xfrm>
          <a:prstGeom prst="rect">
            <a:avLst/>
          </a:prstGeom>
        </p:spPr>
      </p:pic>
    </p:spTree>
    <p:extLst>
      <p:ext uri="{BB962C8B-B14F-4D97-AF65-F5344CB8AC3E}">
        <p14:creationId xmlns:p14="http://schemas.microsoft.com/office/powerpoint/2010/main" val="6297580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a:t>
            </a:r>
            <a:endParaRPr lang="en-US" dirty="0"/>
          </a:p>
        </p:txBody>
      </p:sp>
      <p:sp>
        <p:nvSpPr>
          <p:cNvPr id="3" name="Content Placeholder 2"/>
          <p:cNvSpPr>
            <a:spLocks noGrp="1"/>
          </p:cNvSpPr>
          <p:nvPr>
            <p:ph sz="quarter" idx="10"/>
          </p:nvPr>
        </p:nvSpPr>
        <p:spPr/>
        <p:txBody>
          <a:bodyPr/>
          <a:lstStyle/>
          <a:p>
            <a:r>
              <a:rPr lang="en-CA" dirty="0" smtClean="0"/>
              <a:t>CE14.3 (JVET-L0326</a:t>
            </a:r>
            <a:r>
              <a:rPr lang="en-CA" dirty="0"/>
              <a:t>) has reduced </a:t>
            </a:r>
            <a:r>
              <a:rPr lang="en-CA" dirty="0" smtClean="0"/>
              <a:t>the size of the </a:t>
            </a:r>
            <a:r>
              <a:rPr lang="en-CA" dirty="0"/>
              <a:t>look-up table. </a:t>
            </a:r>
            <a:endParaRPr lang="en-CA" dirty="0" smtClean="0"/>
          </a:p>
          <a:p>
            <a:r>
              <a:rPr lang="en-CA" dirty="0" smtClean="0"/>
              <a:t>This </a:t>
            </a:r>
            <a:r>
              <a:rPr lang="en-CA" dirty="0"/>
              <a:t>has introduced two types of </a:t>
            </a:r>
            <a:r>
              <a:rPr lang="en-CA" dirty="0" smtClean="0"/>
              <a:t>discontinuities</a:t>
            </a:r>
          </a:p>
          <a:p>
            <a:r>
              <a:rPr lang="en-CA" dirty="0" smtClean="0"/>
              <a:t>These </a:t>
            </a:r>
            <a:r>
              <a:rPr lang="en-CA" dirty="0"/>
              <a:t>discontinuities affect certain brightness ramps in the image </a:t>
            </a:r>
          </a:p>
          <a:p>
            <a:r>
              <a:rPr lang="en-CA" dirty="0" smtClean="0"/>
              <a:t>To </a:t>
            </a:r>
            <a:r>
              <a:rPr lang="en-CA" dirty="0"/>
              <a:t>avoid all discontinuities one would need LUT sizes of 22, 42, 377, 1024 and 1024 items, in total 2489 items. These items would need to be 11 bits for the last two </a:t>
            </a:r>
            <a:r>
              <a:rPr lang="en-CA" dirty="0" err="1"/>
              <a:t>qp</a:t>
            </a:r>
            <a:r>
              <a:rPr lang="en-CA" dirty="0"/>
              <a:t>-ranges</a:t>
            </a:r>
            <a:r>
              <a:rPr lang="en-CA" dirty="0" smtClean="0"/>
              <a:t>. In total 3423 bytes.</a:t>
            </a:r>
          </a:p>
          <a:p>
            <a:r>
              <a:rPr lang="en-CA" dirty="0" smtClean="0"/>
              <a:t>Such large LUT sizes would break efficient SIMD implementation.</a:t>
            </a:r>
            <a:endParaRPr lang="sv-SE" dirty="0"/>
          </a:p>
          <a:p>
            <a:endParaRPr lang="en-US" dirty="0"/>
          </a:p>
        </p:txBody>
      </p:sp>
    </p:spTree>
    <p:extLst>
      <p:ext uri="{BB962C8B-B14F-4D97-AF65-F5344CB8AC3E}">
        <p14:creationId xmlns:p14="http://schemas.microsoft.com/office/powerpoint/2010/main" val="29530658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endParaRPr lang="en-US"/>
          </a:p>
        </p:txBody>
      </p:sp>
    </p:spTree>
    <p:extLst>
      <p:ext uri="{BB962C8B-B14F-4D97-AF65-F5344CB8AC3E}">
        <p14:creationId xmlns:p14="http://schemas.microsoft.com/office/powerpoint/2010/main" val="2463173219"/>
      </p:ext>
    </p:extLst>
  </p:cSld>
  <p:clrMapOvr>
    <a:masterClrMapping/>
  </p:clrMapOvr>
</p:sld>
</file>

<file path=ppt/theme/theme1.xml><?xml version="1.0" encoding="utf-8"?>
<a:theme xmlns:a="http://schemas.openxmlformats.org/drawingml/2006/main" name="PresentationTemplate2017">
  <a:themeElements>
    <a:clrScheme name="Custom 6">
      <a:dk1>
        <a:srgbClr val="181818"/>
      </a:dk1>
      <a:lt1>
        <a:srgbClr val="FFFFFF"/>
      </a:lt1>
      <a:dk2>
        <a:srgbClr val="181818"/>
      </a:dk2>
      <a:lt2>
        <a:srgbClr val="E0E0E0"/>
      </a:lt2>
      <a:accent1>
        <a:srgbClr val="0082F0"/>
      </a:accent1>
      <a:accent2>
        <a:srgbClr val="0FC373"/>
      </a:accent2>
      <a:accent3>
        <a:srgbClr val="AF78D2"/>
      </a:accent3>
      <a:accent4>
        <a:srgbClr val="FAD22D"/>
      </a:accent4>
      <a:accent5>
        <a:srgbClr val="FF8C0A"/>
      </a:accent5>
      <a:accent6>
        <a:srgbClr val="FF3232"/>
      </a:accent6>
      <a:hlink>
        <a:srgbClr val="0A14D2"/>
      </a:hlink>
      <a:folHlink>
        <a:srgbClr val="040969"/>
      </a:folHlink>
    </a:clrScheme>
    <a:fontScheme name="Ericsson Brand 2.0">
      <a:majorFont>
        <a:latin typeface="Ericsson Hilda Light"/>
        <a:ea typeface=""/>
        <a:cs typeface=""/>
      </a:majorFont>
      <a:minorFont>
        <a:latin typeface="Ericsson Hild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cmpd="sng" algn="ctr">
          <a:noFill/>
          <a:prstDash val="solid"/>
          <a:round/>
          <a:headEnd type="none" w="med" len="med"/>
          <a:tailEnd type="none" w="med" len="med"/>
        </a:ln>
        <a:effectLst/>
      </a:spPr>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def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defRPr kumimoji="0" sz="2000" b="0" i="0" u="none" strike="noStrike" cap="none" normalizeH="0" baseline="0" dirty="0" err="1" smtClean="0">
            <a:ln>
              <a:noFill/>
            </a:ln>
            <a:solidFill>
              <a:schemeClr val="bg1"/>
            </a:solidFill>
            <a:effectLst/>
            <a:latin typeface="+mn-lt"/>
          </a:defRPr>
        </a:defPPr>
      </a:lstStyle>
    </a:spDef>
    <a:lnDef>
      <a:spPr bwMode="auto">
        <a:solidFill>
          <a:schemeClr val="accent1"/>
        </a:solidFill>
        <a:ln w="12700" cap="flat" cmpd="sng" algn="ctr">
          <a:solidFill>
            <a:schemeClr val="tx1"/>
          </a:solidFill>
          <a:prstDash val="solid"/>
          <a:round/>
          <a:headEnd type="none" w="med" len="med"/>
          <a:tailEnd type="none"/>
        </a:ln>
        <a:effectLst/>
      </a:spPr>
      <a:bodyPr/>
      <a:lstStyle/>
    </a:lnDef>
    <a:txDef>
      <a:spPr bwMode="auto">
        <a:noFill/>
        <a:ln w="12700">
          <a:noFill/>
          <a:miter lim="800000"/>
          <a:headEnd/>
          <a:tailEnd/>
        </a:ln>
      </a:spPr>
      <a:bodyPr vert="horz" wrap="square" lIns="72000" tIns="36000" rIns="73152" bIns="36576" numCol="1" rtlCol="0" anchor="t" anchorCtr="0" compatLnSpc="1">
        <a:prstTxWarp prst="textNoShape">
          <a:avLst/>
        </a:prstTxWarp>
        <a:noAutofit/>
      </a:bodyPr>
      <a:lstStyle>
        <a:defPPr marL="344488" indent="-344488" algn="l">
          <a:buClr>
            <a:schemeClr val="tx1"/>
          </a:buClr>
          <a:buFont typeface="Ericsson Hilda Light" panose="00000400000000000000" pitchFamily="2" charset="0"/>
          <a:buChar char="—"/>
          <a:defRPr sz="2000" dirty="0" err="1" smtClean="0"/>
        </a:defPPr>
      </a:lstStyle>
    </a:tx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PresentationTemplate2017 - WIP.potx" id="{56BE051D-EBDD-4BF1-9C2A-BB639C0CB390}" vid="{D57F5D35-91CA-47FC-A086-1CC56DBC92A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Light"/>
        <a:font script="Hebr" typeface="Ericsson Hilda Light"/>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Light"/>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a:font script="Hebr" typeface="Ericsson Hilda"/>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ECDD1749E1B1346A8A83B1F3C261E04" ma:contentTypeVersion="4" ma:contentTypeDescription="Create a new document." ma:contentTypeScope="" ma:versionID="49bdf013bb7782dcabf5eb743ccf23a7">
  <xsd:schema xmlns:xsd="http://www.w3.org/2001/XMLSchema" xmlns:xs="http://www.w3.org/2001/XMLSchema" xmlns:p="http://schemas.microsoft.com/office/2006/metadata/properties" xmlns:ns2="6ddb0e56-c863-4826-aa6e-2a70acb2a9ed" xmlns:ns3="e6351b37-e004-4377-8906-347083b8eda0" targetNamespace="http://schemas.microsoft.com/office/2006/metadata/properties" ma:root="true" ma:fieldsID="df675d19cb46ce0c7dbef8f35f913734" ns2:_="" ns3:_="">
    <xsd:import namespace="6ddb0e56-c863-4826-aa6e-2a70acb2a9ed"/>
    <xsd:import namespace="e6351b37-e004-4377-8906-347083b8eda0"/>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ddb0e56-c863-4826-aa6e-2a70acb2a9e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6351b37-e004-4377-8906-347083b8eda0"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E675AC7-C1F8-4530-AB17-A61AA48DB3C5}">
  <ds:schemaRefs>
    <ds:schemaRef ds:uri="http://schemas.microsoft.com/sharepoint/v3/contenttype/forms"/>
  </ds:schemaRefs>
</ds:datastoreItem>
</file>

<file path=customXml/itemProps2.xml><?xml version="1.0" encoding="utf-8"?>
<ds:datastoreItem xmlns:ds="http://schemas.openxmlformats.org/officeDocument/2006/customXml" ds:itemID="{2155C17A-C06D-4AD8-AD24-7F800B5F4860}">
  <ds:schemaRefs>
    <ds:schemaRef ds:uri="http://www.w3.org/XML/1998/namespace"/>
    <ds:schemaRef ds:uri="http://purl.org/dc/terms/"/>
    <ds:schemaRef ds:uri="http://schemas.openxmlformats.org/package/2006/metadata/core-properties"/>
    <ds:schemaRef ds:uri="e6351b37-e004-4377-8906-347083b8eda0"/>
    <ds:schemaRef ds:uri="http://purl.org/dc/dcmitype/"/>
    <ds:schemaRef ds:uri="6ddb0e56-c863-4826-aa6e-2a70acb2a9ed"/>
    <ds:schemaRef ds:uri="http://schemas.microsoft.com/office/2006/documentManagement/types"/>
    <ds:schemaRef ds:uri="http://schemas.microsoft.com/office/2006/metadata/properties"/>
    <ds:schemaRef ds:uri="http://purl.org/dc/elements/1.1/"/>
    <ds:schemaRef ds:uri="http://schemas.microsoft.com/office/infopath/2007/PartnerControls"/>
  </ds:schemaRefs>
</ds:datastoreItem>
</file>

<file path=customXml/itemProps3.xml><?xml version="1.0" encoding="utf-8"?>
<ds:datastoreItem xmlns:ds="http://schemas.openxmlformats.org/officeDocument/2006/customXml" ds:itemID="{DF88B6D6-E551-42AB-B610-5A07AC8FE29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ddb0e56-c863-4826-aa6e-2a70acb2a9ed"/>
    <ds:schemaRef ds:uri="e6351b37-e004-4377-8906-347083b8eda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31005</TotalTime>
  <Words>304</Words>
  <Application>Microsoft Office PowerPoint</Application>
  <PresentationFormat>Custom</PresentationFormat>
  <Paragraphs>42</Paragraphs>
  <Slides>8</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Arial</vt:lpstr>
      <vt:lpstr>Ericsson Hilda Light</vt:lpstr>
      <vt:lpstr>Cambria Math</vt:lpstr>
      <vt:lpstr>Ericsson Hilda</vt:lpstr>
      <vt:lpstr>Ericsson Technical Icons</vt:lpstr>
      <vt:lpstr>PresentationTemplate2017</vt:lpstr>
      <vt:lpstr>CE14: Crosscheck of JVET-L0326  JVET-L0636</vt:lpstr>
      <vt:lpstr>Overview</vt:lpstr>
      <vt:lpstr>LUT approximation</vt:lpstr>
      <vt:lpstr>Discontinuity can give quantization effects for brightness ramps (slope -61.5)</vt:lpstr>
      <vt:lpstr>Second type of discontinuity</vt:lpstr>
      <vt:lpstr>Second type of discontinuity</vt:lpstr>
      <vt:lpstr>Conclusion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JVET-J SAN DIEGO  Contribution Scan</dc:title>
  <dc:creator>Jacob Ström</dc:creator>
  <cp:lastModifiedBy>Jacob Ström</cp:lastModifiedBy>
  <cp:revision>155</cp:revision>
  <dcterms:modified xsi:type="dcterms:W3CDTF">2018-10-05T11:09:55Z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Type">
    <vt:lpwstr>Presentation2011</vt:lpwstr>
  </property>
  <property fmtid="{D5CDD505-2E9C-101B-9397-08002B2CF9AE}" pid="3" name="TemplateName">
    <vt:lpwstr>CXC 173 2731/1</vt:lpwstr>
  </property>
  <property fmtid="{D5CDD505-2E9C-101B-9397-08002B2CF9AE}" pid="4" name="TemplateVersion">
    <vt:lpwstr>R2A</vt:lpwstr>
  </property>
  <property fmtid="{D5CDD505-2E9C-101B-9397-08002B2CF9AE}" pid="5" name="EmbeddedFonts">
    <vt:bool>false</vt:bool>
  </property>
  <property fmtid="{D5CDD505-2E9C-101B-9397-08002B2CF9AE}" pid="6" name="PackageNo">
    <vt:lpwstr>LXA 119 603</vt:lpwstr>
  </property>
  <property fmtid="{D5CDD505-2E9C-101B-9397-08002B2CF9AE}" pid="7" name="PackageVersion">
    <vt:lpwstr>R6A</vt:lpwstr>
  </property>
  <property fmtid="{D5CDD505-2E9C-101B-9397-08002B2CF9AE}" pid="8" name="TemplateName2">
    <vt:lpwstr>CXC 173 2731/1</vt:lpwstr>
  </property>
  <property fmtid="{D5CDD505-2E9C-101B-9397-08002B2CF9AE}" pid="9" name="TemplateVersion2">
    <vt:lpwstr>R2A</vt:lpwstr>
  </property>
  <property fmtid="{D5CDD505-2E9C-101B-9397-08002B2CF9AE}" pid="10" name="DocumentType2">
    <vt:lpwstr>Presentation2011</vt:lpwstr>
  </property>
  <property fmtid="{D5CDD505-2E9C-101B-9397-08002B2CF9AE}" pid="11" name="Keyword">
    <vt:lpwstr> </vt:lpwstr>
  </property>
  <property fmtid="{D5CDD505-2E9C-101B-9397-08002B2CF9AE}" pid="12" name="UpdateProcess">
    <vt:lpwstr>End</vt:lpwstr>
  </property>
  <property fmtid="{D5CDD505-2E9C-101B-9397-08002B2CF9AE}" pid="13" name="x">
    <vt:lpwstr>1</vt:lpwstr>
  </property>
  <property fmtid="{D5CDD505-2E9C-101B-9397-08002B2CF9AE}" pid="14" name="ContentTypeId">
    <vt:lpwstr>0x0101008ECDD1749E1B1346A8A83B1F3C261E04</vt:lpwstr>
  </property>
</Properties>
</file>