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6" r:id="rId2"/>
    <p:sldId id="265" r:id="rId3"/>
    <p:sldId id="284" r:id="rId4"/>
    <p:sldId id="278" r:id="rId5"/>
    <p:sldId id="280" r:id="rId6"/>
    <p:sldId id="282" r:id="rId7"/>
    <p:sldId id="283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94660"/>
  </p:normalViewPr>
  <p:slideViewPr>
    <p:cSldViewPr>
      <p:cViewPr varScale="1">
        <p:scale>
          <a:sx n="68" d="100"/>
          <a:sy n="68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8D1C477-81D0-4664-A864-C77495D4E35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A44CCBA-EE6A-4D49-8C08-EC08BD8C54D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3D6192D-8B59-4BC7-B9AD-84F9C81468B1}" type="datetimeFigureOut">
              <a:rPr lang="zh-CN" altLang="en-US"/>
              <a:pPr>
                <a:defRPr/>
              </a:pPr>
              <a:t>2018/10/1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EC7CFBA5-A664-455A-B053-29AFAD7BB40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EE8FB11C-A090-4832-8CC1-09D472525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D6380E-9BFB-40A9-8189-AC551847B65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DF1CFA3-74E1-4312-A933-FDF6662FAF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51466C9-3F21-4CFA-BAD6-39605C0233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9368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641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84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951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169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717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6937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290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E664D5-21C9-4777-BD0C-045594FDA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BE260-98B6-4E35-ADBB-D1B265599539}" type="datetimeFigureOut">
              <a:rPr lang="zh-CN" altLang="en-US"/>
              <a:pPr>
                <a:defRPr/>
              </a:pPr>
              <a:t>2018/10/1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39FD8A-2DD9-46A6-BF19-5ED138295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BA2A34-7350-4D8A-A845-F8D2EDE94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40CD0-565A-4EDB-AAAB-3E2CF2CF71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568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BD13FF-0B63-42BF-A180-32E1C2A25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9B8B5-D869-4425-A503-9A4655055002}" type="datetimeFigureOut">
              <a:rPr lang="zh-CN" altLang="en-US"/>
              <a:pPr>
                <a:defRPr/>
              </a:pPr>
              <a:t>2018/10/1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1621D9-1484-402E-99EE-B8042281B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6C1FE7-9B04-4F60-873C-2868DD150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9C7F1-9806-40CF-B267-66A5F6E9FE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904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5BFBEA-6B52-4185-8748-6B045C436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C49AB-8D68-41A7-9BBA-DBFB50B46710}" type="datetimeFigureOut">
              <a:rPr lang="zh-CN" altLang="en-US"/>
              <a:pPr>
                <a:defRPr/>
              </a:pPr>
              <a:t>2018/10/1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52A362-3DD2-430F-88E3-28886A41E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6833F7-AE8F-4DE2-8135-10E898C59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4051D-8584-4070-8E05-ECDFEAFBAA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92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9A41E1-CDB2-46A5-94AE-397DBC730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AF733-9D2D-42B3-A264-671A52A456D0}" type="datetimeFigureOut">
              <a:rPr lang="zh-CN" altLang="en-US"/>
              <a:pPr>
                <a:defRPr/>
              </a:pPr>
              <a:t>2018/10/1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BAEAD0-50C1-405E-9C72-FA0A3C99B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9EA497-06E4-4FBB-BAD5-C255CC30C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D7D10-6646-4561-BC2D-CCD84BFF42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629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76D093-1B8F-4ED4-B585-433669EE4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20042-60AB-475C-9404-A21741602226}" type="datetimeFigureOut">
              <a:rPr lang="zh-CN" altLang="en-US"/>
              <a:pPr>
                <a:defRPr/>
              </a:pPr>
              <a:t>2018/10/1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D246A2-ED5E-4837-A777-C9BD0D70F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1CB865-704D-41DD-BF9B-F02B1308E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25EF6-A68B-49B5-84FE-7413C96784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896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5926B9C-9D01-4A0C-B9D2-9CBDD3571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A1AF6-A144-419F-8701-17F6D8E2A7F8}" type="datetimeFigureOut">
              <a:rPr lang="zh-CN" altLang="en-US"/>
              <a:pPr>
                <a:defRPr/>
              </a:pPr>
              <a:t>2018/10/1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3BFA7D2-193D-47B2-9BA6-4DB9B7527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71FDAEF8-DF20-4A6A-BEA7-6EB197D2A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665BC-9463-4474-BED1-FD2FDC034E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049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57449586-EEA8-4F18-8F53-9564A517A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2B336-16CA-466B-84A0-19F485810F2A}" type="datetimeFigureOut">
              <a:rPr lang="zh-CN" altLang="en-US"/>
              <a:pPr>
                <a:defRPr/>
              </a:pPr>
              <a:t>2018/10/1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FED2B285-ECD8-4281-9752-3832902EF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24318487-FF7C-4BDC-A4F4-0D65F74F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DB482-33E8-41F4-BACC-4BE6B6A39A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052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702A1500-773E-4BED-973B-C7C75E057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62592-422A-44BD-BF64-F43E9A8B8A91}" type="datetimeFigureOut">
              <a:rPr lang="zh-CN" altLang="en-US"/>
              <a:pPr>
                <a:defRPr/>
              </a:pPr>
              <a:t>2018/10/1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F70646AD-CF8F-4495-8676-74C8FC917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4C9FA232-6CEB-4092-A127-37DB2DB00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BBE1A-A7B9-400A-8109-467488AD0D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19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DE9CB38A-1061-47E7-BDD3-43DBBB1D4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17DA7-9B43-4412-97D7-EC6475EED77E}" type="datetimeFigureOut">
              <a:rPr lang="zh-CN" altLang="en-US"/>
              <a:pPr>
                <a:defRPr/>
              </a:pPr>
              <a:t>2018/10/1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EF0873D3-0691-4893-BD7E-031CBBAD6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2EB9B785-ABB7-4F87-953A-E958B2A0E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7949A-8503-4813-8D13-9BB1C43CB4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154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4E54992-4DC1-4B12-9A5B-0E9FF0E72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45BFA-65FA-44B1-8B56-CD2868574DF5}" type="datetimeFigureOut">
              <a:rPr lang="zh-CN" altLang="en-US"/>
              <a:pPr>
                <a:defRPr/>
              </a:pPr>
              <a:t>2018/10/1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83D7AE20-E941-4A98-A332-401243A2C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C47BFE6-0DF7-4465-9BA6-7D487E4D8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3F98B-3863-4345-B976-DF612E9AF1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2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BCC91963-390E-44DD-BF7F-6CC38EF96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94FAB-90EE-441B-A5AD-02CB3EFB623B}" type="datetimeFigureOut">
              <a:rPr lang="zh-CN" altLang="en-US"/>
              <a:pPr>
                <a:defRPr/>
              </a:pPr>
              <a:t>2018/10/1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8BE45BD-15E9-4EF9-9451-7665F351D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741F5891-4254-43FE-8523-BDAD8FA2E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FCA7E-1CC6-4DCF-95BD-58A44A56BB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257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1E2D6FAB-988D-4DAF-86AF-16FDB371C1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FD870DB-F38C-469A-AB9D-C9CC780DDED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29DBDD-732C-4C9E-A962-6995B211F8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FE72386-C31B-487D-B665-2E8C8CA67763}" type="datetimeFigureOut">
              <a:rPr lang="zh-CN" altLang="en-US"/>
              <a:pPr>
                <a:defRPr/>
              </a:pPr>
              <a:t>2018/10/1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BA466B-B2DB-4E62-9041-08EDA956B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FA8F53-EDAA-4C8D-B5C7-08EC3F9F8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5461014-AE70-4D14-8A70-C656A69E81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4F5F8B8-05CE-492A-8DA9-FBF17B30581C}"/>
              </a:ext>
            </a:extLst>
          </p:cNvPr>
          <p:cNvSpPr txBox="1"/>
          <p:nvPr/>
        </p:nvSpPr>
        <p:spPr>
          <a:xfrm>
            <a:off x="467544" y="1700808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altLang="zh-CN" sz="2800" b="1" dirty="0"/>
              <a:t>Reduced context models for transform coefficients coding (JVET-L0316)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ABE3EF-A4CF-465D-A858-9596F5CF8C4A}"/>
              </a:ext>
            </a:extLst>
          </p:cNvPr>
          <p:cNvSpPr txBox="1"/>
          <p:nvPr/>
        </p:nvSpPr>
        <p:spPr>
          <a:xfrm>
            <a:off x="619944" y="3266981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altLang="zh-CN" sz="2800" b="1" dirty="0"/>
              <a:t>Min Gao, Xiang Li, Shan Liu</a:t>
            </a:r>
          </a:p>
        </p:txBody>
      </p:sp>
    </p:spTree>
    <p:extLst>
      <p:ext uri="{BB962C8B-B14F-4D97-AF65-F5344CB8AC3E}">
        <p14:creationId xmlns:p14="http://schemas.microsoft.com/office/powerpoint/2010/main" val="3966381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Syntax elements: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sig_coeff_flag</a:t>
            </a:r>
            <a:r>
              <a:rPr lang="en-US" altLang="zh-CN" dirty="0"/>
              <a:t>, </a:t>
            </a:r>
            <a:r>
              <a:rPr lang="en-US" altLang="zh-CN" dirty="0" err="1"/>
              <a:t>par_level_flag</a:t>
            </a:r>
            <a:r>
              <a:rPr lang="en-US" altLang="zh-CN" dirty="0"/>
              <a:t>, rem_abs_gt1_flag, rem_abs_gt2_flag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abs_remainder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Separate scan pass coding: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first pass: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sig_coeff_flag</a:t>
            </a:r>
            <a:r>
              <a:rPr lang="en-US" altLang="zh-CN" dirty="0"/>
              <a:t>, </a:t>
            </a:r>
            <a:r>
              <a:rPr lang="en-US" altLang="zh-CN" dirty="0" err="1"/>
              <a:t>par_level_flag</a:t>
            </a:r>
            <a:r>
              <a:rPr lang="en-US" altLang="zh-CN" dirty="0"/>
              <a:t>, rem_abs_gt1_flag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second pass: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rem_abs_gt2_flag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third pass: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abs_remainder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Context Model: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Current Transform Coefficient Coding</a:t>
            </a:r>
            <a:endParaRPr lang="zh-CN" altLang="en-US" sz="2400" b="1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5E3B31C-96E4-4F76-BB36-E73AD9AC0B08}"/>
              </a:ext>
            </a:extLst>
          </p:cNvPr>
          <p:cNvGrpSpPr/>
          <p:nvPr/>
        </p:nvGrpSpPr>
        <p:grpSpPr>
          <a:xfrm>
            <a:off x="1403648" y="4509120"/>
            <a:ext cx="4104456" cy="2138083"/>
            <a:chOff x="4572000" y="4459269"/>
            <a:chExt cx="4104456" cy="2138083"/>
          </a:xfrm>
        </p:grpSpPr>
        <p:sp>
          <p:nvSpPr>
            <p:cNvPr id="9" name="Inhaltsplatzhalter 3">
              <a:extLst>
                <a:ext uri="{FF2B5EF4-FFF2-40B4-BE49-F238E27FC236}">
                  <a16:creationId xmlns:a16="http://schemas.microsoft.com/office/drawing/2014/main" id="{38C17163-4204-4D51-968D-C130D04CF9A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16016" y="4459269"/>
              <a:ext cx="3960440" cy="213808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lvl1pPr marL="360000" indent="-360000" algn="l" defTabSz="360000" rtl="0" fontAlgn="base">
                <a:spcBef>
                  <a:spcPct val="0"/>
                </a:spcBef>
                <a:spcAft>
                  <a:spcPts val="900"/>
                </a:spcAft>
                <a:buClr>
                  <a:schemeClr val="tx2"/>
                </a:buClr>
                <a:buFont typeface="Wingdings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20000" indent="-360000" algn="l" defTabSz="360000" rtl="0" fontAlgn="base">
                <a:spcBef>
                  <a:spcPct val="0"/>
                </a:spcBef>
                <a:spcAft>
                  <a:spcPts val="900"/>
                </a:spcAft>
                <a:buClr>
                  <a:schemeClr val="bg2"/>
                </a:buClr>
                <a:buFont typeface="Wingdings" pitchFamily="2" charset="2"/>
                <a:buChar char="n"/>
                <a:defRPr sz="1600">
                  <a:solidFill>
                    <a:schemeClr val="tx1"/>
                  </a:solidFill>
                  <a:latin typeface="+mn-lt"/>
                </a:defRPr>
              </a:lvl2pPr>
              <a:lvl3pPr marL="1080000" indent="-360000" algn="l" defTabSz="360000" rtl="0" fontAlgn="base">
                <a:spcBef>
                  <a:spcPct val="0"/>
                </a:spcBef>
                <a:spcAft>
                  <a:spcPts val="900"/>
                </a:spcAft>
                <a:buClr>
                  <a:schemeClr val="bg2"/>
                </a:buClr>
                <a:buFont typeface="Wingdings" pitchFamily="2" charset="2"/>
                <a:buChar char="n"/>
                <a:defRPr sz="1600">
                  <a:solidFill>
                    <a:schemeClr val="tx1"/>
                  </a:solidFill>
                  <a:latin typeface="+mn-lt"/>
                </a:defRPr>
              </a:lvl3pPr>
              <a:lvl4pPr marL="1440000" indent="-360000" algn="l" defTabSz="360000" rtl="0" fontAlgn="base">
                <a:spcBef>
                  <a:spcPct val="0"/>
                </a:spcBef>
                <a:spcAft>
                  <a:spcPts val="900"/>
                </a:spcAft>
                <a:buClr>
                  <a:schemeClr val="bg2"/>
                </a:buClr>
                <a:buFont typeface="Wingdings" pitchFamily="2" charset="2"/>
                <a:buChar char="n"/>
                <a:defRPr sz="1600">
                  <a:solidFill>
                    <a:schemeClr val="tx1"/>
                  </a:solidFill>
                  <a:latin typeface="+mn-lt"/>
                </a:defRPr>
              </a:lvl4pPr>
              <a:lvl5pPr marL="1800000" indent="-360000" algn="l" defTabSz="360000" rtl="0" fontAlgn="base">
                <a:spcBef>
                  <a:spcPct val="0"/>
                </a:spcBef>
                <a:spcAft>
                  <a:spcPts val="900"/>
                </a:spcAft>
                <a:buClr>
                  <a:schemeClr val="bg2"/>
                </a:buClr>
                <a:buFont typeface="Wingdings" pitchFamily="2" charset="2"/>
                <a:buChar char="n"/>
                <a:defRPr sz="1600">
                  <a:solidFill>
                    <a:schemeClr val="tx1"/>
                  </a:solidFill>
                  <a:latin typeface="+mn-lt"/>
                </a:defRPr>
              </a:lvl5pPr>
              <a:lvl6pPr marL="1887538" indent="-358775" algn="l" rtl="0" fontAlgn="base">
                <a:spcBef>
                  <a:spcPct val="0"/>
                </a:spcBef>
                <a:spcAft>
                  <a:spcPct val="40000"/>
                </a:spcAft>
                <a:buClr>
                  <a:schemeClr val="bg2"/>
                </a:buClr>
                <a:buFont typeface="Wingdings" pitchFamily="2" charset="2"/>
                <a:buChar char="n"/>
                <a:defRPr>
                  <a:solidFill>
                    <a:schemeClr val="tx1"/>
                  </a:solidFill>
                  <a:latin typeface="+mn-lt"/>
                </a:defRPr>
              </a:lvl6pPr>
              <a:lvl7pPr marL="2344738" indent="-358775" algn="l" rtl="0" fontAlgn="base">
                <a:spcBef>
                  <a:spcPct val="0"/>
                </a:spcBef>
                <a:spcAft>
                  <a:spcPct val="40000"/>
                </a:spcAft>
                <a:buClr>
                  <a:schemeClr val="bg2"/>
                </a:buClr>
                <a:buFont typeface="Wingdings" pitchFamily="2" charset="2"/>
                <a:buChar char="n"/>
                <a:defRPr>
                  <a:solidFill>
                    <a:schemeClr val="tx1"/>
                  </a:solidFill>
                  <a:latin typeface="+mn-lt"/>
                </a:defRPr>
              </a:lvl7pPr>
              <a:lvl8pPr marL="2801938" indent="-358775" algn="l" rtl="0" fontAlgn="base">
                <a:spcBef>
                  <a:spcPct val="0"/>
                </a:spcBef>
                <a:spcAft>
                  <a:spcPct val="40000"/>
                </a:spcAft>
                <a:buClr>
                  <a:schemeClr val="bg2"/>
                </a:buClr>
                <a:buFont typeface="Wingdings" pitchFamily="2" charset="2"/>
                <a:buChar char="n"/>
                <a:defRPr>
                  <a:solidFill>
                    <a:schemeClr val="tx1"/>
                  </a:solidFill>
                  <a:latin typeface="+mn-lt"/>
                </a:defRPr>
              </a:lvl8pPr>
              <a:lvl9pPr marL="3259138" indent="-358775" algn="l" rtl="0" fontAlgn="base">
                <a:spcBef>
                  <a:spcPct val="0"/>
                </a:spcBef>
                <a:spcAft>
                  <a:spcPct val="40000"/>
                </a:spcAft>
                <a:buClr>
                  <a:schemeClr val="bg2"/>
                </a:buClr>
                <a:buFont typeface="Wingdings" pitchFamily="2" charset="2"/>
                <a:buChar char="n"/>
                <a:defRPr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>
                <a:spcBef>
                  <a:spcPts val="600"/>
                </a:spcBef>
                <a:spcAft>
                  <a:spcPts val="200"/>
                </a:spcAft>
                <a:buNone/>
              </a:pPr>
              <a:r>
                <a:rPr lang="en-GB" sz="1400" kern="0" dirty="0"/>
                <a:t>d = x + y</a:t>
              </a:r>
            </a:p>
            <a:p>
              <a:pPr marL="0" indent="0">
                <a:spcBef>
                  <a:spcPts val="1200"/>
                </a:spcBef>
                <a:spcAft>
                  <a:spcPts val="200"/>
                </a:spcAft>
                <a:buNone/>
              </a:pPr>
              <a:r>
                <a:rPr lang="en-GB" sz="1400" kern="0" dirty="0" err="1"/>
                <a:t>sumAbs</a:t>
              </a:r>
              <a:r>
                <a:rPr lang="en-GB" sz="1400" kern="0" dirty="0"/>
                <a:t>  =  sum of absolute values in local</a:t>
              </a:r>
              <a:br>
                <a:rPr lang="en-GB" sz="1400" kern="0" dirty="0"/>
              </a:br>
              <a:r>
                <a:rPr lang="en-GB" sz="1400" kern="0" dirty="0"/>
                <a:t>                      neighbourhood (template)</a:t>
              </a:r>
            </a:p>
            <a:p>
              <a:pPr marL="0" indent="0">
                <a:spcBef>
                  <a:spcPts val="1200"/>
                </a:spcBef>
                <a:spcAft>
                  <a:spcPts val="200"/>
                </a:spcAft>
                <a:buNone/>
              </a:pPr>
              <a:r>
                <a:rPr lang="en-GB" sz="1400" kern="0" dirty="0"/>
                <a:t>sumAbs1 = sum of partially reconstructed</a:t>
              </a:r>
              <a:br>
                <a:rPr lang="en-GB" sz="1400" kern="0" dirty="0"/>
              </a:br>
              <a:r>
                <a:rPr lang="en-GB" sz="1400" kern="0" dirty="0"/>
                <a:t>                     absolute levels after first pass</a:t>
              </a:r>
            </a:p>
            <a:p>
              <a:pPr marL="0" indent="0">
                <a:spcBef>
                  <a:spcPts val="1200"/>
                </a:spcBef>
                <a:spcAft>
                  <a:spcPts val="200"/>
                </a:spcAft>
                <a:buNone/>
              </a:pPr>
              <a:r>
                <a:rPr lang="en-GB" sz="1400" kern="0" dirty="0" err="1"/>
                <a:t>numSig</a:t>
              </a:r>
              <a:r>
                <a:rPr lang="en-GB" sz="1400" kern="0" dirty="0"/>
                <a:t>  = number of transform coefficients</a:t>
              </a:r>
              <a:br>
                <a:rPr lang="en-GB" sz="1400" kern="0" dirty="0"/>
              </a:br>
              <a:r>
                <a:rPr lang="en-GB" sz="1400" kern="0" dirty="0"/>
                <a:t>                    with </a:t>
              </a:r>
              <a:r>
                <a:rPr lang="en-GB" sz="1400" kern="0" dirty="0" err="1"/>
                <a:t>sig_coeff_flag</a:t>
              </a:r>
              <a:r>
                <a:rPr lang="en-GB" sz="1400" kern="0" dirty="0"/>
                <a:t> == 1</a:t>
              </a:r>
            </a:p>
            <a:p>
              <a:pPr marL="0" indent="0">
                <a:spcBef>
                  <a:spcPts val="1200"/>
                </a:spcBef>
                <a:spcAft>
                  <a:spcPts val="200"/>
                </a:spcAft>
                <a:buNone/>
              </a:pPr>
              <a:endParaRPr lang="en-GB" sz="1400" kern="0" dirty="0"/>
            </a:p>
            <a:p>
              <a:pPr marL="0" indent="0">
                <a:spcBef>
                  <a:spcPts val="1200"/>
                </a:spcBef>
                <a:spcAft>
                  <a:spcPts val="200"/>
                </a:spcAft>
                <a:buNone/>
              </a:pPr>
              <a:endParaRPr lang="en-GB" sz="1400" kern="0" dirty="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433D8E3-7020-4C07-9DE4-26381B94A032}"/>
                </a:ext>
              </a:extLst>
            </p:cNvPr>
            <p:cNvSpPr/>
            <p:nvPr/>
          </p:nvSpPr>
          <p:spPr>
            <a:xfrm>
              <a:off x="4572000" y="4459269"/>
              <a:ext cx="3528392" cy="213808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Group 7">
            <a:extLst>
              <a:ext uri="{FF2B5EF4-FFF2-40B4-BE49-F238E27FC236}">
                <a16:creationId xmlns:a16="http://schemas.microsoft.com/office/drawing/2014/main" id="{BD6E01A1-4E88-4752-9276-39BF0F2C369C}"/>
              </a:ext>
            </a:extLst>
          </p:cNvPr>
          <p:cNvGrpSpPr>
            <a:grpSpLocks noChangeAspect="1"/>
          </p:cNvGrpSpPr>
          <p:nvPr/>
        </p:nvGrpSpPr>
        <p:grpSpPr>
          <a:xfrm>
            <a:off x="5326922" y="4509120"/>
            <a:ext cx="1801362" cy="1800000"/>
            <a:chOff x="6443332" y="2859782"/>
            <a:chExt cx="1153004" cy="1152128"/>
          </a:xfrm>
        </p:grpSpPr>
        <p:sp>
          <p:nvSpPr>
            <p:cNvPr id="12" name="Rectangle 8">
              <a:extLst>
                <a:ext uri="{FF2B5EF4-FFF2-40B4-BE49-F238E27FC236}">
                  <a16:creationId xmlns:a16="http://schemas.microsoft.com/office/drawing/2014/main" id="{618D146A-C37A-46C9-8B92-A4EE88DDDAFB}"/>
                </a:ext>
              </a:extLst>
            </p:cNvPr>
            <p:cNvSpPr/>
            <p:nvPr/>
          </p:nvSpPr>
          <p:spPr bwMode="auto">
            <a:xfrm>
              <a:off x="6444208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" name="Rectangle 9">
              <a:extLst>
                <a:ext uri="{FF2B5EF4-FFF2-40B4-BE49-F238E27FC236}">
                  <a16:creationId xmlns:a16="http://schemas.microsoft.com/office/drawing/2014/main" id="{9E131E16-D08B-433F-B941-182306F5BFC0}"/>
                </a:ext>
              </a:extLst>
            </p:cNvPr>
            <p:cNvSpPr/>
            <p:nvPr/>
          </p:nvSpPr>
          <p:spPr bwMode="auto">
            <a:xfrm>
              <a:off x="6588224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" name="Rectangle 10">
              <a:extLst>
                <a:ext uri="{FF2B5EF4-FFF2-40B4-BE49-F238E27FC236}">
                  <a16:creationId xmlns:a16="http://schemas.microsoft.com/office/drawing/2014/main" id="{D3A94099-18F3-4825-8F21-D4892FFF5130}"/>
                </a:ext>
              </a:extLst>
            </p:cNvPr>
            <p:cNvSpPr/>
            <p:nvPr/>
          </p:nvSpPr>
          <p:spPr bwMode="auto">
            <a:xfrm>
              <a:off x="6732240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" name="Rectangle 11">
              <a:extLst>
                <a:ext uri="{FF2B5EF4-FFF2-40B4-BE49-F238E27FC236}">
                  <a16:creationId xmlns:a16="http://schemas.microsoft.com/office/drawing/2014/main" id="{A04971E8-D641-4D85-98F8-0F493B5FEFD5}"/>
                </a:ext>
              </a:extLst>
            </p:cNvPr>
            <p:cNvSpPr/>
            <p:nvPr/>
          </p:nvSpPr>
          <p:spPr bwMode="auto">
            <a:xfrm>
              <a:off x="6876256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86CDBF68-4E32-4A71-9F39-443BC880F775}"/>
                </a:ext>
              </a:extLst>
            </p:cNvPr>
            <p:cNvSpPr/>
            <p:nvPr/>
          </p:nvSpPr>
          <p:spPr bwMode="auto">
            <a:xfrm>
              <a:off x="7020272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6AED7946-06E0-430E-A92B-35FB18191946}"/>
                </a:ext>
              </a:extLst>
            </p:cNvPr>
            <p:cNvSpPr/>
            <p:nvPr/>
          </p:nvSpPr>
          <p:spPr bwMode="auto">
            <a:xfrm>
              <a:off x="7164288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9" name="Rectangle 14">
              <a:extLst>
                <a:ext uri="{FF2B5EF4-FFF2-40B4-BE49-F238E27FC236}">
                  <a16:creationId xmlns:a16="http://schemas.microsoft.com/office/drawing/2014/main" id="{DB3CD39F-C2A2-4861-ACE6-4B7EE7D0B1F7}"/>
                </a:ext>
              </a:extLst>
            </p:cNvPr>
            <p:cNvSpPr/>
            <p:nvPr/>
          </p:nvSpPr>
          <p:spPr bwMode="auto">
            <a:xfrm>
              <a:off x="7308304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1" name="Rectangle 15">
              <a:extLst>
                <a:ext uri="{FF2B5EF4-FFF2-40B4-BE49-F238E27FC236}">
                  <a16:creationId xmlns:a16="http://schemas.microsoft.com/office/drawing/2014/main" id="{9712A6C8-70DD-433B-9A1F-5935F3F0FC6A}"/>
                </a:ext>
              </a:extLst>
            </p:cNvPr>
            <p:cNvSpPr/>
            <p:nvPr/>
          </p:nvSpPr>
          <p:spPr bwMode="auto">
            <a:xfrm>
              <a:off x="7452320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2" name="Rectangle 16">
              <a:extLst>
                <a:ext uri="{FF2B5EF4-FFF2-40B4-BE49-F238E27FC236}">
                  <a16:creationId xmlns:a16="http://schemas.microsoft.com/office/drawing/2014/main" id="{FD86AF6A-BB16-4A33-B3B3-CD7A32F6FF0B}"/>
                </a:ext>
              </a:extLst>
            </p:cNvPr>
            <p:cNvSpPr/>
            <p:nvPr/>
          </p:nvSpPr>
          <p:spPr bwMode="auto">
            <a:xfrm>
              <a:off x="6444208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3" name="Rectangle 17">
              <a:extLst>
                <a:ext uri="{FF2B5EF4-FFF2-40B4-BE49-F238E27FC236}">
                  <a16:creationId xmlns:a16="http://schemas.microsoft.com/office/drawing/2014/main" id="{C51A45E4-3385-4B7A-811C-CC38D3D516C3}"/>
                </a:ext>
              </a:extLst>
            </p:cNvPr>
            <p:cNvSpPr/>
            <p:nvPr/>
          </p:nvSpPr>
          <p:spPr bwMode="auto">
            <a:xfrm>
              <a:off x="6588224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5" name="Rectangle 18">
              <a:extLst>
                <a:ext uri="{FF2B5EF4-FFF2-40B4-BE49-F238E27FC236}">
                  <a16:creationId xmlns:a16="http://schemas.microsoft.com/office/drawing/2014/main" id="{7F1D2CD0-7A8D-42C9-B9AD-A856B0E6CD5A}"/>
                </a:ext>
              </a:extLst>
            </p:cNvPr>
            <p:cNvSpPr/>
            <p:nvPr/>
          </p:nvSpPr>
          <p:spPr bwMode="auto">
            <a:xfrm>
              <a:off x="6732240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6" name="Rectangle 19">
              <a:extLst>
                <a:ext uri="{FF2B5EF4-FFF2-40B4-BE49-F238E27FC236}">
                  <a16:creationId xmlns:a16="http://schemas.microsoft.com/office/drawing/2014/main" id="{2A89E87A-6126-4544-AD88-4DD0BC14EBA2}"/>
                </a:ext>
              </a:extLst>
            </p:cNvPr>
            <p:cNvSpPr/>
            <p:nvPr/>
          </p:nvSpPr>
          <p:spPr bwMode="auto">
            <a:xfrm>
              <a:off x="6876256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7" name="Rectangle 20">
              <a:extLst>
                <a:ext uri="{FF2B5EF4-FFF2-40B4-BE49-F238E27FC236}">
                  <a16:creationId xmlns:a16="http://schemas.microsoft.com/office/drawing/2014/main" id="{25B63367-E406-448F-B6A7-09E61575D316}"/>
                </a:ext>
              </a:extLst>
            </p:cNvPr>
            <p:cNvSpPr/>
            <p:nvPr/>
          </p:nvSpPr>
          <p:spPr bwMode="auto">
            <a:xfrm>
              <a:off x="7020272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8" name="Rectangle 21">
              <a:extLst>
                <a:ext uri="{FF2B5EF4-FFF2-40B4-BE49-F238E27FC236}">
                  <a16:creationId xmlns:a16="http://schemas.microsoft.com/office/drawing/2014/main" id="{D2200899-4C25-4A03-B4DA-911BFF1E0696}"/>
                </a:ext>
              </a:extLst>
            </p:cNvPr>
            <p:cNvSpPr/>
            <p:nvPr/>
          </p:nvSpPr>
          <p:spPr bwMode="auto">
            <a:xfrm>
              <a:off x="7164288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9" name="Rectangle 22">
              <a:extLst>
                <a:ext uri="{FF2B5EF4-FFF2-40B4-BE49-F238E27FC236}">
                  <a16:creationId xmlns:a16="http://schemas.microsoft.com/office/drawing/2014/main" id="{56A76957-5E1A-42CA-B83F-9AEF9AB1242F}"/>
                </a:ext>
              </a:extLst>
            </p:cNvPr>
            <p:cNvSpPr/>
            <p:nvPr/>
          </p:nvSpPr>
          <p:spPr bwMode="auto">
            <a:xfrm>
              <a:off x="7308304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0" name="Rectangle 23">
              <a:extLst>
                <a:ext uri="{FF2B5EF4-FFF2-40B4-BE49-F238E27FC236}">
                  <a16:creationId xmlns:a16="http://schemas.microsoft.com/office/drawing/2014/main" id="{CF06FBDB-592F-43EC-BAD3-E66A3146C922}"/>
                </a:ext>
              </a:extLst>
            </p:cNvPr>
            <p:cNvSpPr/>
            <p:nvPr/>
          </p:nvSpPr>
          <p:spPr bwMode="auto">
            <a:xfrm>
              <a:off x="7452320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1" name="Rectangle 24">
              <a:extLst>
                <a:ext uri="{FF2B5EF4-FFF2-40B4-BE49-F238E27FC236}">
                  <a16:creationId xmlns:a16="http://schemas.microsoft.com/office/drawing/2014/main" id="{964B0F02-6DAF-4349-B4F8-B55F57C5C2C1}"/>
                </a:ext>
              </a:extLst>
            </p:cNvPr>
            <p:cNvSpPr/>
            <p:nvPr/>
          </p:nvSpPr>
          <p:spPr bwMode="auto">
            <a:xfrm>
              <a:off x="6444208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2" name="Rectangle 25">
              <a:extLst>
                <a:ext uri="{FF2B5EF4-FFF2-40B4-BE49-F238E27FC236}">
                  <a16:creationId xmlns:a16="http://schemas.microsoft.com/office/drawing/2014/main" id="{798CF97D-A4E9-4D45-B25E-391C0D7CEF00}"/>
                </a:ext>
              </a:extLst>
            </p:cNvPr>
            <p:cNvSpPr/>
            <p:nvPr/>
          </p:nvSpPr>
          <p:spPr bwMode="auto">
            <a:xfrm>
              <a:off x="6588224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3" name="Rectangle 26">
              <a:extLst>
                <a:ext uri="{FF2B5EF4-FFF2-40B4-BE49-F238E27FC236}">
                  <a16:creationId xmlns:a16="http://schemas.microsoft.com/office/drawing/2014/main" id="{0D72F3CC-2F94-4CAF-97DB-DBE999C9A7BC}"/>
                </a:ext>
              </a:extLst>
            </p:cNvPr>
            <p:cNvSpPr/>
            <p:nvPr/>
          </p:nvSpPr>
          <p:spPr bwMode="auto">
            <a:xfrm>
              <a:off x="6732240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EFB0E11E-71AA-4B73-BE88-B50C3BF28DB1}"/>
                </a:ext>
              </a:extLst>
            </p:cNvPr>
            <p:cNvSpPr/>
            <p:nvPr/>
          </p:nvSpPr>
          <p:spPr bwMode="auto">
            <a:xfrm>
              <a:off x="6876256" y="3147814"/>
              <a:ext cx="144016" cy="144016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5" name="Rectangle 28">
              <a:extLst>
                <a:ext uri="{FF2B5EF4-FFF2-40B4-BE49-F238E27FC236}">
                  <a16:creationId xmlns:a16="http://schemas.microsoft.com/office/drawing/2014/main" id="{B08FA570-B137-4473-868E-1ACB95C13513}"/>
                </a:ext>
              </a:extLst>
            </p:cNvPr>
            <p:cNvSpPr/>
            <p:nvPr/>
          </p:nvSpPr>
          <p:spPr bwMode="auto">
            <a:xfrm>
              <a:off x="7020272" y="3147814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20E20285-314C-4104-B1AA-4A370F8B43B0}"/>
                </a:ext>
              </a:extLst>
            </p:cNvPr>
            <p:cNvSpPr/>
            <p:nvPr/>
          </p:nvSpPr>
          <p:spPr bwMode="auto">
            <a:xfrm>
              <a:off x="7164288" y="3147814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7" name="Rectangle 30">
              <a:extLst>
                <a:ext uri="{FF2B5EF4-FFF2-40B4-BE49-F238E27FC236}">
                  <a16:creationId xmlns:a16="http://schemas.microsoft.com/office/drawing/2014/main" id="{4EF9DBEA-F369-46A6-AAA5-CDAC2F0D1C85}"/>
                </a:ext>
              </a:extLst>
            </p:cNvPr>
            <p:cNvSpPr/>
            <p:nvPr/>
          </p:nvSpPr>
          <p:spPr bwMode="auto">
            <a:xfrm>
              <a:off x="7308304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8" name="Rectangle 31">
              <a:extLst>
                <a:ext uri="{FF2B5EF4-FFF2-40B4-BE49-F238E27FC236}">
                  <a16:creationId xmlns:a16="http://schemas.microsoft.com/office/drawing/2014/main" id="{727AE183-CF61-489E-BADF-CA2007471FEB}"/>
                </a:ext>
              </a:extLst>
            </p:cNvPr>
            <p:cNvSpPr/>
            <p:nvPr/>
          </p:nvSpPr>
          <p:spPr bwMode="auto">
            <a:xfrm>
              <a:off x="7452320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9" name="Rectangle 32">
              <a:extLst>
                <a:ext uri="{FF2B5EF4-FFF2-40B4-BE49-F238E27FC236}">
                  <a16:creationId xmlns:a16="http://schemas.microsoft.com/office/drawing/2014/main" id="{050AB523-7593-4222-9BFF-264F92F123E5}"/>
                </a:ext>
              </a:extLst>
            </p:cNvPr>
            <p:cNvSpPr/>
            <p:nvPr/>
          </p:nvSpPr>
          <p:spPr bwMode="auto">
            <a:xfrm>
              <a:off x="6444208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0" name="Rectangle 33">
              <a:extLst>
                <a:ext uri="{FF2B5EF4-FFF2-40B4-BE49-F238E27FC236}">
                  <a16:creationId xmlns:a16="http://schemas.microsoft.com/office/drawing/2014/main" id="{F5DD5ED7-D90A-43E6-BA84-71EF31FB35E5}"/>
                </a:ext>
              </a:extLst>
            </p:cNvPr>
            <p:cNvSpPr/>
            <p:nvPr/>
          </p:nvSpPr>
          <p:spPr bwMode="auto">
            <a:xfrm>
              <a:off x="6588224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1" name="Rectangle 34">
              <a:extLst>
                <a:ext uri="{FF2B5EF4-FFF2-40B4-BE49-F238E27FC236}">
                  <a16:creationId xmlns:a16="http://schemas.microsoft.com/office/drawing/2014/main" id="{58ED050F-BDEB-4AA6-84EA-8C8924726299}"/>
                </a:ext>
              </a:extLst>
            </p:cNvPr>
            <p:cNvSpPr/>
            <p:nvPr/>
          </p:nvSpPr>
          <p:spPr bwMode="auto">
            <a:xfrm>
              <a:off x="6732240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2" name="Rectangle 35">
              <a:extLst>
                <a:ext uri="{FF2B5EF4-FFF2-40B4-BE49-F238E27FC236}">
                  <a16:creationId xmlns:a16="http://schemas.microsoft.com/office/drawing/2014/main" id="{FB13C639-0A65-459F-BF40-5807860B06C7}"/>
                </a:ext>
              </a:extLst>
            </p:cNvPr>
            <p:cNvSpPr/>
            <p:nvPr/>
          </p:nvSpPr>
          <p:spPr bwMode="auto">
            <a:xfrm>
              <a:off x="6876256" y="3291830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3" name="Rectangle 36">
              <a:extLst>
                <a:ext uri="{FF2B5EF4-FFF2-40B4-BE49-F238E27FC236}">
                  <a16:creationId xmlns:a16="http://schemas.microsoft.com/office/drawing/2014/main" id="{3FFE772C-D8F4-491E-88FB-11C12DD9666A}"/>
                </a:ext>
              </a:extLst>
            </p:cNvPr>
            <p:cNvSpPr/>
            <p:nvPr/>
          </p:nvSpPr>
          <p:spPr bwMode="auto">
            <a:xfrm>
              <a:off x="7020272" y="3291830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4" name="Rectangle 37">
              <a:extLst>
                <a:ext uri="{FF2B5EF4-FFF2-40B4-BE49-F238E27FC236}">
                  <a16:creationId xmlns:a16="http://schemas.microsoft.com/office/drawing/2014/main" id="{5CC6B302-0562-48DD-9CB5-CC9F8AD6A4B6}"/>
                </a:ext>
              </a:extLst>
            </p:cNvPr>
            <p:cNvSpPr/>
            <p:nvPr/>
          </p:nvSpPr>
          <p:spPr bwMode="auto">
            <a:xfrm>
              <a:off x="7164288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5" name="Rectangle 38">
              <a:extLst>
                <a:ext uri="{FF2B5EF4-FFF2-40B4-BE49-F238E27FC236}">
                  <a16:creationId xmlns:a16="http://schemas.microsoft.com/office/drawing/2014/main" id="{D883B684-898C-4129-BFCF-998EB10DA448}"/>
                </a:ext>
              </a:extLst>
            </p:cNvPr>
            <p:cNvSpPr/>
            <p:nvPr/>
          </p:nvSpPr>
          <p:spPr bwMode="auto">
            <a:xfrm>
              <a:off x="7308304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6" name="Rectangle 39">
              <a:extLst>
                <a:ext uri="{FF2B5EF4-FFF2-40B4-BE49-F238E27FC236}">
                  <a16:creationId xmlns:a16="http://schemas.microsoft.com/office/drawing/2014/main" id="{1F50DB5A-7F28-4354-963D-3BCB7EA927A2}"/>
                </a:ext>
              </a:extLst>
            </p:cNvPr>
            <p:cNvSpPr/>
            <p:nvPr/>
          </p:nvSpPr>
          <p:spPr bwMode="auto">
            <a:xfrm>
              <a:off x="7452320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7" name="Rectangle 40">
              <a:extLst>
                <a:ext uri="{FF2B5EF4-FFF2-40B4-BE49-F238E27FC236}">
                  <a16:creationId xmlns:a16="http://schemas.microsoft.com/office/drawing/2014/main" id="{CC4FDB00-4463-4D03-9179-A15BE8952BCB}"/>
                </a:ext>
              </a:extLst>
            </p:cNvPr>
            <p:cNvSpPr/>
            <p:nvPr/>
          </p:nvSpPr>
          <p:spPr bwMode="auto">
            <a:xfrm>
              <a:off x="6444208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8" name="Rectangle 41">
              <a:extLst>
                <a:ext uri="{FF2B5EF4-FFF2-40B4-BE49-F238E27FC236}">
                  <a16:creationId xmlns:a16="http://schemas.microsoft.com/office/drawing/2014/main" id="{D96C57B4-925B-481A-8065-E53156C63BEA}"/>
                </a:ext>
              </a:extLst>
            </p:cNvPr>
            <p:cNvSpPr/>
            <p:nvPr/>
          </p:nvSpPr>
          <p:spPr bwMode="auto">
            <a:xfrm>
              <a:off x="6588224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9" name="Rectangle 42">
              <a:extLst>
                <a:ext uri="{FF2B5EF4-FFF2-40B4-BE49-F238E27FC236}">
                  <a16:creationId xmlns:a16="http://schemas.microsoft.com/office/drawing/2014/main" id="{E8C63C2A-BB73-4A85-BDAA-72DC99890895}"/>
                </a:ext>
              </a:extLst>
            </p:cNvPr>
            <p:cNvSpPr/>
            <p:nvPr/>
          </p:nvSpPr>
          <p:spPr bwMode="auto">
            <a:xfrm>
              <a:off x="6732240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0" name="Rectangle 43">
              <a:extLst>
                <a:ext uri="{FF2B5EF4-FFF2-40B4-BE49-F238E27FC236}">
                  <a16:creationId xmlns:a16="http://schemas.microsoft.com/office/drawing/2014/main" id="{2A16A369-CAC7-4794-B02F-EBFCCA58238D}"/>
                </a:ext>
              </a:extLst>
            </p:cNvPr>
            <p:cNvSpPr/>
            <p:nvPr/>
          </p:nvSpPr>
          <p:spPr bwMode="auto">
            <a:xfrm>
              <a:off x="6876256" y="3435846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1" name="Rectangle 44">
              <a:extLst>
                <a:ext uri="{FF2B5EF4-FFF2-40B4-BE49-F238E27FC236}">
                  <a16:creationId xmlns:a16="http://schemas.microsoft.com/office/drawing/2014/main" id="{7DEE4044-E828-42F8-805C-A2023BCCFF13}"/>
                </a:ext>
              </a:extLst>
            </p:cNvPr>
            <p:cNvSpPr/>
            <p:nvPr/>
          </p:nvSpPr>
          <p:spPr bwMode="auto">
            <a:xfrm>
              <a:off x="7020272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2" name="Rectangle 45">
              <a:extLst>
                <a:ext uri="{FF2B5EF4-FFF2-40B4-BE49-F238E27FC236}">
                  <a16:creationId xmlns:a16="http://schemas.microsoft.com/office/drawing/2014/main" id="{D878BB83-0BD5-40F8-94CF-6F8B6E9E3874}"/>
                </a:ext>
              </a:extLst>
            </p:cNvPr>
            <p:cNvSpPr/>
            <p:nvPr/>
          </p:nvSpPr>
          <p:spPr bwMode="auto">
            <a:xfrm>
              <a:off x="7164288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3" name="Rectangle 46">
              <a:extLst>
                <a:ext uri="{FF2B5EF4-FFF2-40B4-BE49-F238E27FC236}">
                  <a16:creationId xmlns:a16="http://schemas.microsoft.com/office/drawing/2014/main" id="{CE609CC3-303D-4E50-9A8B-75D1AC11438B}"/>
                </a:ext>
              </a:extLst>
            </p:cNvPr>
            <p:cNvSpPr/>
            <p:nvPr/>
          </p:nvSpPr>
          <p:spPr bwMode="auto">
            <a:xfrm>
              <a:off x="7308304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4" name="Rectangle 47">
              <a:extLst>
                <a:ext uri="{FF2B5EF4-FFF2-40B4-BE49-F238E27FC236}">
                  <a16:creationId xmlns:a16="http://schemas.microsoft.com/office/drawing/2014/main" id="{119AC89A-0926-4399-ABBC-985C473DD09E}"/>
                </a:ext>
              </a:extLst>
            </p:cNvPr>
            <p:cNvSpPr/>
            <p:nvPr/>
          </p:nvSpPr>
          <p:spPr bwMode="auto">
            <a:xfrm>
              <a:off x="7452320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5" name="Rectangle 48">
              <a:extLst>
                <a:ext uri="{FF2B5EF4-FFF2-40B4-BE49-F238E27FC236}">
                  <a16:creationId xmlns:a16="http://schemas.microsoft.com/office/drawing/2014/main" id="{10AA019C-D2EF-4AE1-87F0-CE68AF9169F9}"/>
                </a:ext>
              </a:extLst>
            </p:cNvPr>
            <p:cNvSpPr/>
            <p:nvPr/>
          </p:nvSpPr>
          <p:spPr bwMode="auto">
            <a:xfrm>
              <a:off x="6444208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6" name="Rectangle 49">
              <a:extLst>
                <a:ext uri="{FF2B5EF4-FFF2-40B4-BE49-F238E27FC236}">
                  <a16:creationId xmlns:a16="http://schemas.microsoft.com/office/drawing/2014/main" id="{C1BF5BD5-41C0-4416-9416-3B06847B33B4}"/>
                </a:ext>
              </a:extLst>
            </p:cNvPr>
            <p:cNvSpPr/>
            <p:nvPr/>
          </p:nvSpPr>
          <p:spPr bwMode="auto">
            <a:xfrm>
              <a:off x="6588224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7" name="Rectangle 50">
              <a:extLst>
                <a:ext uri="{FF2B5EF4-FFF2-40B4-BE49-F238E27FC236}">
                  <a16:creationId xmlns:a16="http://schemas.microsoft.com/office/drawing/2014/main" id="{7E931D07-8230-4B72-B2B9-7C8CA2889FFF}"/>
                </a:ext>
              </a:extLst>
            </p:cNvPr>
            <p:cNvSpPr/>
            <p:nvPr/>
          </p:nvSpPr>
          <p:spPr bwMode="auto">
            <a:xfrm>
              <a:off x="6732240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8" name="Rectangle 51">
              <a:extLst>
                <a:ext uri="{FF2B5EF4-FFF2-40B4-BE49-F238E27FC236}">
                  <a16:creationId xmlns:a16="http://schemas.microsoft.com/office/drawing/2014/main" id="{E4C32A74-89C3-412F-AFC9-21DA910B2377}"/>
                </a:ext>
              </a:extLst>
            </p:cNvPr>
            <p:cNvSpPr/>
            <p:nvPr/>
          </p:nvSpPr>
          <p:spPr bwMode="auto">
            <a:xfrm>
              <a:off x="6876256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9" name="Rectangle 52">
              <a:extLst>
                <a:ext uri="{FF2B5EF4-FFF2-40B4-BE49-F238E27FC236}">
                  <a16:creationId xmlns:a16="http://schemas.microsoft.com/office/drawing/2014/main" id="{217EB473-7DA5-4C6D-A038-A7002E5E6AF6}"/>
                </a:ext>
              </a:extLst>
            </p:cNvPr>
            <p:cNvSpPr/>
            <p:nvPr/>
          </p:nvSpPr>
          <p:spPr bwMode="auto">
            <a:xfrm>
              <a:off x="7020272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0" name="Rectangle 53">
              <a:extLst>
                <a:ext uri="{FF2B5EF4-FFF2-40B4-BE49-F238E27FC236}">
                  <a16:creationId xmlns:a16="http://schemas.microsoft.com/office/drawing/2014/main" id="{A23C69C6-4268-45E1-85FA-090FE23D8F50}"/>
                </a:ext>
              </a:extLst>
            </p:cNvPr>
            <p:cNvSpPr/>
            <p:nvPr/>
          </p:nvSpPr>
          <p:spPr bwMode="auto">
            <a:xfrm>
              <a:off x="7164288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1" name="Rectangle 54">
              <a:extLst>
                <a:ext uri="{FF2B5EF4-FFF2-40B4-BE49-F238E27FC236}">
                  <a16:creationId xmlns:a16="http://schemas.microsoft.com/office/drawing/2014/main" id="{E1DBF9BD-B43B-4000-A864-9F503C4ED060}"/>
                </a:ext>
              </a:extLst>
            </p:cNvPr>
            <p:cNvSpPr/>
            <p:nvPr/>
          </p:nvSpPr>
          <p:spPr bwMode="auto">
            <a:xfrm>
              <a:off x="7308304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2" name="Rectangle 55">
              <a:extLst>
                <a:ext uri="{FF2B5EF4-FFF2-40B4-BE49-F238E27FC236}">
                  <a16:creationId xmlns:a16="http://schemas.microsoft.com/office/drawing/2014/main" id="{DA802DD2-851C-49CA-9819-C1C0DF4CEB12}"/>
                </a:ext>
              </a:extLst>
            </p:cNvPr>
            <p:cNvSpPr/>
            <p:nvPr/>
          </p:nvSpPr>
          <p:spPr bwMode="auto">
            <a:xfrm>
              <a:off x="7452320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3" name="Rectangle 56">
              <a:extLst>
                <a:ext uri="{FF2B5EF4-FFF2-40B4-BE49-F238E27FC236}">
                  <a16:creationId xmlns:a16="http://schemas.microsoft.com/office/drawing/2014/main" id="{DED02E32-3FF8-476E-9D43-DD25B2BD37EE}"/>
                </a:ext>
              </a:extLst>
            </p:cNvPr>
            <p:cNvSpPr/>
            <p:nvPr/>
          </p:nvSpPr>
          <p:spPr bwMode="auto">
            <a:xfrm>
              <a:off x="6444208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4" name="Rectangle 57">
              <a:extLst>
                <a:ext uri="{FF2B5EF4-FFF2-40B4-BE49-F238E27FC236}">
                  <a16:creationId xmlns:a16="http://schemas.microsoft.com/office/drawing/2014/main" id="{32822593-EFC6-4ABD-8F2D-B10F137CFCC6}"/>
                </a:ext>
              </a:extLst>
            </p:cNvPr>
            <p:cNvSpPr/>
            <p:nvPr/>
          </p:nvSpPr>
          <p:spPr bwMode="auto">
            <a:xfrm>
              <a:off x="6588224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5" name="Rectangle 58">
              <a:extLst>
                <a:ext uri="{FF2B5EF4-FFF2-40B4-BE49-F238E27FC236}">
                  <a16:creationId xmlns:a16="http://schemas.microsoft.com/office/drawing/2014/main" id="{7446703A-38F8-4F45-9E1E-0A81B204FFEE}"/>
                </a:ext>
              </a:extLst>
            </p:cNvPr>
            <p:cNvSpPr/>
            <p:nvPr/>
          </p:nvSpPr>
          <p:spPr bwMode="auto">
            <a:xfrm>
              <a:off x="6732240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6" name="Rectangle 59">
              <a:extLst>
                <a:ext uri="{FF2B5EF4-FFF2-40B4-BE49-F238E27FC236}">
                  <a16:creationId xmlns:a16="http://schemas.microsoft.com/office/drawing/2014/main" id="{1AECF98D-20AB-4B54-854C-3144E272E06B}"/>
                </a:ext>
              </a:extLst>
            </p:cNvPr>
            <p:cNvSpPr/>
            <p:nvPr/>
          </p:nvSpPr>
          <p:spPr bwMode="auto">
            <a:xfrm>
              <a:off x="6876256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7" name="Rectangle 60">
              <a:extLst>
                <a:ext uri="{FF2B5EF4-FFF2-40B4-BE49-F238E27FC236}">
                  <a16:creationId xmlns:a16="http://schemas.microsoft.com/office/drawing/2014/main" id="{56D7FA63-0861-455D-8523-9F4F8EA3B5B4}"/>
                </a:ext>
              </a:extLst>
            </p:cNvPr>
            <p:cNvSpPr/>
            <p:nvPr/>
          </p:nvSpPr>
          <p:spPr bwMode="auto">
            <a:xfrm>
              <a:off x="7020272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8" name="Rectangle 61">
              <a:extLst>
                <a:ext uri="{FF2B5EF4-FFF2-40B4-BE49-F238E27FC236}">
                  <a16:creationId xmlns:a16="http://schemas.microsoft.com/office/drawing/2014/main" id="{E4853FD7-D484-48F9-B5E9-149CCD1DD538}"/>
                </a:ext>
              </a:extLst>
            </p:cNvPr>
            <p:cNvSpPr/>
            <p:nvPr/>
          </p:nvSpPr>
          <p:spPr bwMode="auto">
            <a:xfrm>
              <a:off x="7164288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9" name="Rectangle 62">
              <a:extLst>
                <a:ext uri="{FF2B5EF4-FFF2-40B4-BE49-F238E27FC236}">
                  <a16:creationId xmlns:a16="http://schemas.microsoft.com/office/drawing/2014/main" id="{B7C0F594-F1E3-4949-8821-0BB0B8572C9C}"/>
                </a:ext>
              </a:extLst>
            </p:cNvPr>
            <p:cNvSpPr/>
            <p:nvPr/>
          </p:nvSpPr>
          <p:spPr bwMode="auto">
            <a:xfrm>
              <a:off x="7308304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0" name="Rectangle 63">
              <a:extLst>
                <a:ext uri="{FF2B5EF4-FFF2-40B4-BE49-F238E27FC236}">
                  <a16:creationId xmlns:a16="http://schemas.microsoft.com/office/drawing/2014/main" id="{15F5C512-CC9D-4FE0-95E8-405E34E1EA5E}"/>
                </a:ext>
              </a:extLst>
            </p:cNvPr>
            <p:cNvSpPr/>
            <p:nvPr/>
          </p:nvSpPr>
          <p:spPr bwMode="auto">
            <a:xfrm>
              <a:off x="7452320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1" name="Rectangle 64">
              <a:extLst>
                <a:ext uri="{FF2B5EF4-FFF2-40B4-BE49-F238E27FC236}">
                  <a16:creationId xmlns:a16="http://schemas.microsoft.com/office/drawing/2014/main" id="{6D1193D2-16E9-4A59-9E6F-FB5DD113190E}"/>
                </a:ext>
              </a:extLst>
            </p:cNvPr>
            <p:cNvSpPr/>
            <p:nvPr/>
          </p:nvSpPr>
          <p:spPr bwMode="auto">
            <a:xfrm>
              <a:off x="6444208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2" name="Rectangle 65">
              <a:extLst>
                <a:ext uri="{FF2B5EF4-FFF2-40B4-BE49-F238E27FC236}">
                  <a16:creationId xmlns:a16="http://schemas.microsoft.com/office/drawing/2014/main" id="{34BA12CF-009D-4478-988F-A944C023D0D1}"/>
                </a:ext>
              </a:extLst>
            </p:cNvPr>
            <p:cNvSpPr/>
            <p:nvPr/>
          </p:nvSpPr>
          <p:spPr bwMode="auto">
            <a:xfrm>
              <a:off x="6588224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3" name="Rectangle 66">
              <a:extLst>
                <a:ext uri="{FF2B5EF4-FFF2-40B4-BE49-F238E27FC236}">
                  <a16:creationId xmlns:a16="http://schemas.microsoft.com/office/drawing/2014/main" id="{49FEEF8E-43A0-420F-AFD5-9D120493D75F}"/>
                </a:ext>
              </a:extLst>
            </p:cNvPr>
            <p:cNvSpPr/>
            <p:nvPr/>
          </p:nvSpPr>
          <p:spPr bwMode="auto">
            <a:xfrm>
              <a:off x="6732240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4" name="Rectangle 67">
              <a:extLst>
                <a:ext uri="{FF2B5EF4-FFF2-40B4-BE49-F238E27FC236}">
                  <a16:creationId xmlns:a16="http://schemas.microsoft.com/office/drawing/2014/main" id="{460044A5-A1BC-4638-8066-DC9B680AAA92}"/>
                </a:ext>
              </a:extLst>
            </p:cNvPr>
            <p:cNvSpPr/>
            <p:nvPr/>
          </p:nvSpPr>
          <p:spPr bwMode="auto">
            <a:xfrm>
              <a:off x="6876256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5" name="Rectangle 68">
              <a:extLst>
                <a:ext uri="{FF2B5EF4-FFF2-40B4-BE49-F238E27FC236}">
                  <a16:creationId xmlns:a16="http://schemas.microsoft.com/office/drawing/2014/main" id="{CB1D8678-C5A0-4F9F-B942-5C37CDD936D7}"/>
                </a:ext>
              </a:extLst>
            </p:cNvPr>
            <p:cNvSpPr/>
            <p:nvPr/>
          </p:nvSpPr>
          <p:spPr bwMode="auto">
            <a:xfrm>
              <a:off x="7020272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6" name="Rectangle 69">
              <a:extLst>
                <a:ext uri="{FF2B5EF4-FFF2-40B4-BE49-F238E27FC236}">
                  <a16:creationId xmlns:a16="http://schemas.microsoft.com/office/drawing/2014/main" id="{732FF684-EA53-438B-AF43-82B03C02D116}"/>
                </a:ext>
              </a:extLst>
            </p:cNvPr>
            <p:cNvSpPr/>
            <p:nvPr/>
          </p:nvSpPr>
          <p:spPr bwMode="auto">
            <a:xfrm>
              <a:off x="7164288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7" name="Rectangle 70">
              <a:extLst>
                <a:ext uri="{FF2B5EF4-FFF2-40B4-BE49-F238E27FC236}">
                  <a16:creationId xmlns:a16="http://schemas.microsoft.com/office/drawing/2014/main" id="{72B81AD9-7546-4BC1-B80B-F9329E4F1611}"/>
                </a:ext>
              </a:extLst>
            </p:cNvPr>
            <p:cNvSpPr/>
            <p:nvPr/>
          </p:nvSpPr>
          <p:spPr bwMode="auto">
            <a:xfrm>
              <a:off x="7308304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8" name="Rectangle 71">
              <a:extLst>
                <a:ext uri="{FF2B5EF4-FFF2-40B4-BE49-F238E27FC236}">
                  <a16:creationId xmlns:a16="http://schemas.microsoft.com/office/drawing/2014/main" id="{23FB7C42-6FB2-404C-B7F2-661EF5272FF7}"/>
                </a:ext>
              </a:extLst>
            </p:cNvPr>
            <p:cNvSpPr/>
            <p:nvPr/>
          </p:nvSpPr>
          <p:spPr bwMode="auto">
            <a:xfrm>
              <a:off x="7452320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9" name="Rectangle 72">
              <a:extLst>
                <a:ext uri="{FF2B5EF4-FFF2-40B4-BE49-F238E27FC236}">
                  <a16:creationId xmlns:a16="http://schemas.microsoft.com/office/drawing/2014/main" id="{AA60081C-7984-425C-9C05-6B3A1E5A4FA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4272" y="2859846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0" name="Rectangle 73">
              <a:extLst>
                <a:ext uri="{FF2B5EF4-FFF2-40B4-BE49-F238E27FC236}">
                  <a16:creationId xmlns:a16="http://schemas.microsoft.com/office/drawing/2014/main" id="{FDC2502D-B90A-47E0-B6FB-7DC74482885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20272" y="2859846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1" name="Rectangle 74">
              <a:extLst>
                <a:ext uri="{FF2B5EF4-FFF2-40B4-BE49-F238E27FC236}">
                  <a16:creationId xmlns:a16="http://schemas.microsoft.com/office/drawing/2014/main" id="{EEBCE8C8-AD82-4803-ACC9-E0509F0BB33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3332" y="3435910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2" name="Rectangle 75">
              <a:extLst>
                <a:ext uri="{FF2B5EF4-FFF2-40B4-BE49-F238E27FC236}">
                  <a16:creationId xmlns:a16="http://schemas.microsoft.com/office/drawing/2014/main" id="{6094BDA9-E97A-48AA-B22F-81085266B19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19332" y="3435910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Context Model: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b="1" dirty="0" err="1"/>
              <a:t>sig_coeff_flag</a:t>
            </a:r>
            <a:r>
              <a:rPr lang="en-US" altLang="zh-CN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b="1" dirty="0" err="1"/>
              <a:t>par_level_flag</a:t>
            </a:r>
            <a:r>
              <a:rPr lang="en-US" altLang="zh-CN" b="1" dirty="0"/>
              <a:t>, rem_abs_gt1_flag, rem_abs_gt2_flag</a:t>
            </a:r>
            <a:r>
              <a:rPr lang="en-US" altLang="zh-CN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Current Transform Coefficient Coding</a:t>
            </a:r>
            <a:endParaRPr lang="zh-CN" altLang="en-US" sz="2400" b="1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F11934C-9B53-4706-8963-02C13C815C3D}"/>
              </a:ext>
            </a:extLst>
          </p:cNvPr>
          <p:cNvGrpSpPr/>
          <p:nvPr/>
        </p:nvGrpSpPr>
        <p:grpSpPr>
          <a:xfrm>
            <a:off x="1032604" y="1935539"/>
            <a:ext cx="8136904" cy="901534"/>
            <a:chOff x="1032604" y="1963675"/>
            <a:chExt cx="8136904" cy="901534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20B408E-EAA3-487B-BF01-2DFF0F852FB3}"/>
                </a:ext>
              </a:extLst>
            </p:cNvPr>
            <p:cNvSpPr/>
            <p:nvPr/>
          </p:nvSpPr>
          <p:spPr>
            <a:xfrm>
              <a:off x="1032604" y="1963675"/>
              <a:ext cx="81369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ctxIdSig = 18 * max(0, state−1) + min( sumAbs1, 5 ) + ( d &lt; 2 ? 12 : ( d &lt; 5 ? </a:t>
              </a:r>
              <a:r>
                <a:rPr lang="en-GB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6 : 0 ) )</a:t>
              </a:r>
              <a:endParaRPr lang="zh-CN" altLang="en-US" dirty="0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445C3AC-4A49-465A-8800-9C0AA3EBCCB2}"/>
                </a:ext>
              </a:extLst>
            </p:cNvPr>
            <p:cNvSpPr/>
            <p:nvPr/>
          </p:nvSpPr>
          <p:spPr>
            <a:xfrm>
              <a:off x="1032604" y="2495877"/>
              <a:ext cx="800389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en-GB" altLang="zh-CN" dirty="0" err="1">
                  <a:latin typeface="Times New Roman" panose="02020603050405020304" pitchFamily="18" charset="0"/>
                  <a:ea typeface="等线" panose="02010600030101010101" pitchFamily="2" charset="-122"/>
                </a:rPr>
                <a:t>ctxIdSig</a:t>
              </a:r>
              <a:r>
                <a:rPr lang="en-GB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 = </a:t>
              </a:r>
              <a:r>
                <a:rPr lang="de-DE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12 * max(0, state−1) + </a:t>
              </a:r>
              <a:r>
                <a:rPr lang="en-GB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min( sumAbs1, 5 ) + ( d &lt; 2 ? 6 : 0 ) ) (</a:t>
              </a:r>
              <a:r>
                <a:rPr lang="en-GB" altLang="zh-CN" b="1" dirty="0">
                  <a:latin typeface="Times New Roman" panose="02020603050405020304" pitchFamily="18" charset="0"/>
                  <a:ea typeface="等线" panose="02010600030101010101" pitchFamily="2" charset="-122"/>
                </a:rPr>
                <a:t>Chroma</a:t>
              </a:r>
              <a:r>
                <a:rPr lang="en-GB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)</a:t>
              </a:r>
              <a:endParaRPr lang="zh-CN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BC60FF5-3A1F-455A-9FDA-BC72850595EC}"/>
              </a:ext>
            </a:extLst>
          </p:cNvPr>
          <p:cNvGrpSpPr/>
          <p:nvPr/>
        </p:nvGrpSpPr>
        <p:grpSpPr>
          <a:xfrm>
            <a:off x="1089834" y="3327666"/>
            <a:ext cx="7240650" cy="1095340"/>
            <a:chOff x="1089834" y="3383938"/>
            <a:chExt cx="7240650" cy="109534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20C015C-87D2-40B6-916E-2E227B529074}"/>
                </a:ext>
              </a:extLst>
            </p:cNvPr>
            <p:cNvSpPr/>
            <p:nvPr/>
          </p:nvSpPr>
          <p:spPr>
            <a:xfrm>
              <a:off x="1089834" y="3383938"/>
              <a:ext cx="673223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ctxIdPar = 1 + min( sumAbs1 – numSig, 4 ) + </a:t>
              </a:r>
            </a:p>
            <a:p>
              <a:r>
                <a:rPr lang="de-DE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                  ( d == 0 ? </a:t>
              </a:r>
              <a:r>
                <a:rPr lang="en-GB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15 : ( d &lt; 3 ? 10 : ( d &lt; 10 ? 5 : 0 ) ) )</a:t>
              </a:r>
              <a:endParaRPr lang="zh-CN" altLang="en-US" dirty="0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64934A2B-39A1-4675-868D-5C28A5ED8524}"/>
                </a:ext>
              </a:extLst>
            </p:cNvPr>
            <p:cNvSpPr/>
            <p:nvPr/>
          </p:nvSpPr>
          <p:spPr>
            <a:xfrm>
              <a:off x="1103902" y="4109946"/>
              <a:ext cx="722658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ctxIdPar = 1 + min( sumAbs1 – numSig, 4 ) + ( d == 0 ? </a:t>
              </a:r>
              <a:r>
                <a:rPr lang="en-GB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5 : 0 ) (</a:t>
              </a:r>
              <a:r>
                <a:rPr lang="en-GB" altLang="zh-CN" b="1" dirty="0">
                  <a:latin typeface="Times New Roman" panose="02020603050405020304" pitchFamily="18" charset="0"/>
                  <a:ea typeface="等线" panose="02010600030101010101" pitchFamily="2" charset="-122"/>
                </a:rPr>
                <a:t>Chroma</a:t>
              </a:r>
              <a:r>
                <a:rPr lang="en-GB" altLang="zh-CN" dirty="0">
                  <a:latin typeface="Times New Roman" panose="02020603050405020304" pitchFamily="18" charset="0"/>
                  <a:ea typeface="等线" panose="02010600030101010101" pitchFamily="2" charset="-122"/>
                </a:rPr>
                <a:t>)</a:t>
              </a:r>
              <a:endParaRPr lang="zh-CN" altLang="en-US" dirty="0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4BBB47CE-F5E6-46E5-9D10-1B3C45B76500}"/>
              </a:ext>
            </a:extLst>
          </p:cNvPr>
          <p:cNvSpPr/>
          <p:nvPr/>
        </p:nvSpPr>
        <p:spPr>
          <a:xfrm>
            <a:off x="448482" y="4410644"/>
            <a:ext cx="59816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			ctxIdGt1 = </a:t>
            </a:r>
            <a:r>
              <a:rPr lang="en-GB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ctxIdPar</a:t>
            </a:r>
            <a:b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</a:b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			ctxIdGt2 =  </a:t>
            </a:r>
            <a:r>
              <a:rPr lang="en-GB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ctxIdPar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7506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Reduced context model for transform coefficients: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Share the context models among some coefficients: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Luma</a:t>
            </a:r>
            <a:r>
              <a:rPr lang="en-US" altLang="zh-CN" dirty="0"/>
              <a:t> (</a:t>
            </a:r>
            <a:r>
              <a:rPr lang="en-US" altLang="zh-CN" dirty="0" err="1"/>
              <a:t>par_level_flag</a:t>
            </a:r>
            <a:r>
              <a:rPr lang="en-US" altLang="zh-CN" dirty="0"/>
              <a:t>, rem_abs_gt1_flag, rem_abs_gt2_flag):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Chroma (</a:t>
            </a:r>
            <a:r>
              <a:rPr lang="en-US" altLang="zh-CN" dirty="0" err="1"/>
              <a:t>par_level_flag</a:t>
            </a:r>
            <a:r>
              <a:rPr lang="en-US" altLang="zh-CN" dirty="0"/>
              <a:t>, rem_abs_gt1_flag, rem_abs_gt2_flag):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r>
              <a:rPr lang="en-US" altLang="zh-CN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Proposed Method</a:t>
            </a:r>
            <a:endParaRPr lang="zh-CN" altLang="en-US" sz="2400" b="1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A875E26D-83C0-4065-802A-E07BACB63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71633"/>
              </p:ext>
            </p:extLst>
          </p:nvPr>
        </p:nvGraphicFramePr>
        <p:xfrm>
          <a:off x="1731094" y="2204864"/>
          <a:ext cx="5937250" cy="14630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92834">
                  <a:extLst>
                    <a:ext uri="{9D8B030D-6E8A-4147-A177-3AD203B41FA5}">
                      <a16:colId xmlns:a16="http://schemas.microsoft.com/office/drawing/2014/main" val="3311166488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38951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Diagonal position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Context model index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7121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d=0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</a:rPr>
                        <a:t>16, 17,</a:t>
                      </a:r>
                      <a:r>
                        <a:rPr lang="en-CA" sz="1600">
                          <a:effectLst/>
                        </a:rPr>
                        <a:t> 18, 19, 20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1855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d&lt;3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11, 12, 13, 14, 15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54245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d&lt;10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6, 7, 8, 9, 10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45767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d&gt;=10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1, 2, 3, 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</a:rPr>
                        <a:t>4, 5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05370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Last non-zero coefficient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213449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32395B2B-E536-4032-A019-3DDFC54977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390888"/>
              </p:ext>
            </p:extLst>
          </p:nvPr>
        </p:nvGraphicFramePr>
        <p:xfrm>
          <a:off x="1709719" y="4149080"/>
          <a:ext cx="5937250" cy="9753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356557">
                  <a:extLst>
                    <a:ext uri="{9D8B030D-6E8A-4147-A177-3AD203B41FA5}">
                      <a16:colId xmlns:a16="http://schemas.microsoft.com/office/drawing/2014/main" val="1992473118"/>
                    </a:ext>
                  </a:extLst>
                </a:gridCol>
                <a:gridCol w="3580693">
                  <a:extLst>
                    <a:ext uri="{9D8B030D-6E8A-4147-A177-3AD203B41FA5}">
                      <a16:colId xmlns:a16="http://schemas.microsoft.com/office/drawing/2014/main" val="17259994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Diagonal position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Context model index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3687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d=0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6, 7, 8, 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</a:rPr>
                        <a:t>9, 10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668378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d&gt;0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1, 2, 3, 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</a:rPr>
                        <a:t>4, 5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4612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Last non-zero coefficient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3747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6202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Anchor VTM-2.0.1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Experimental Results:</a:t>
            </a:r>
            <a:endParaRPr lang="zh-CN" altLang="en-US" sz="2400" b="1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1A4A08-E1A3-4426-94B4-50F3D7051422}"/>
              </a:ext>
            </a:extLst>
          </p:cNvPr>
          <p:cNvGrpSpPr/>
          <p:nvPr/>
        </p:nvGrpSpPr>
        <p:grpSpPr>
          <a:xfrm>
            <a:off x="2007683" y="1630469"/>
            <a:ext cx="4364517" cy="5038892"/>
            <a:chOff x="2007683" y="1700808"/>
            <a:chExt cx="4500419" cy="5558213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24CC96D3-6837-4242-AD51-0B9084CAE839}"/>
                </a:ext>
              </a:extLst>
            </p:cNvPr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2022462" y="1700808"/>
              <a:ext cx="4466590" cy="181864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86079F4-CE71-4640-9C40-DAE08463C551}"/>
                </a:ext>
              </a:extLst>
            </p:cNvPr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2022462" y="3556307"/>
              <a:ext cx="4485640" cy="185674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1D7F2213-2FCD-42A5-9DEE-F6B6867A30CD}"/>
                </a:ext>
              </a:extLst>
            </p:cNvPr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2007683" y="5449906"/>
              <a:ext cx="4447540" cy="18091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7340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Share the context models among the transform coefficients to reduce the context models.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proposed method can save 12 context models in total, at the cost of minor coding loss.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BD rate loss is 0.02%, 0.02%, 0.02% for AI, RA and LD configurations, respectively.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Conclusions: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93631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E08BA8-9008-4B68-8252-14C16BDE50F7}"/>
              </a:ext>
            </a:extLst>
          </p:cNvPr>
          <p:cNvSpPr txBox="1"/>
          <p:nvPr/>
        </p:nvSpPr>
        <p:spPr>
          <a:xfrm>
            <a:off x="1475656" y="2780928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i="1" dirty="0"/>
              <a:t>Thanks to MTK for cross-check! </a:t>
            </a:r>
            <a:endParaRPr lang="zh-CN" alt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2351758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9642</TotalTime>
  <Words>455</Words>
  <Application>Microsoft Office PowerPoint</Application>
  <PresentationFormat>全屏显示(4:3)</PresentationFormat>
  <Paragraphs>114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Frutiger LT Com 55 Roman</vt:lpstr>
      <vt:lpstr>等线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T137134</cp:lastModifiedBy>
  <cp:revision>718</cp:revision>
  <dcterms:created xsi:type="dcterms:W3CDTF">2010-10-25T03:40:34Z</dcterms:created>
  <dcterms:modified xsi:type="dcterms:W3CDTF">2018-10-01T02:51:57Z</dcterms:modified>
</cp:coreProperties>
</file>