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82" r:id="rId4"/>
    <p:sldId id="273" r:id="rId5"/>
    <p:sldId id="281" r:id="rId6"/>
    <p:sldId id="283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2018/10/4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CE15-related</a:t>
            </a:r>
            <a:r>
              <a:rPr lang="en-US" b="1"/>
              <a:t>: Palette </a:t>
            </a:r>
            <a:r>
              <a:rPr lang="en-US" b="1" dirty="0"/>
              <a:t>index map scan order constraints</a:t>
            </a:r>
            <a:br>
              <a:rPr lang="en-US" b="1" dirty="0"/>
            </a:br>
            <a:r>
              <a:rPr lang="en-US" b="1" dirty="0"/>
              <a:t>(JVET-L0307)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J. Ye, X. Li, S. Liu, X. Xu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Scan order on CE-15.2</a:t>
            </a:r>
            <a:endParaRPr lang="en-US" altLang="en-US" dirty="0">
              <a:ea typeface="宋体" panose="02010600030101010101" pitchFamily="2" charset="-122"/>
            </a:endParaRPr>
          </a:p>
          <a:p>
            <a:pPr lvl="1"/>
            <a:r>
              <a:rPr lang="en-US" altLang="en-US" dirty="0">
                <a:ea typeface="宋体" panose="02010600030101010101" pitchFamily="2" charset="-122"/>
              </a:rPr>
              <a:t>Horizontal traverse scan order and vertical traverse scan order</a:t>
            </a:r>
          </a:p>
          <a:p>
            <a:pPr lvl="1"/>
            <a:r>
              <a:rPr lang="en-US" altLang="en-US" dirty="0">
                <a:ea typeface="宋体" panose="02010600030101010101" pitchFamily="2" charset="-122"/>
              </a:rPr>
              <a:t>One flag to indicate the scan order</a:t>
            </a:r>
          </a:p>
          <a:p>
            <a:r>
              <a:rPr lang="en-US" altLang="en-US" dirty="0">
                <a:ea typeface="宋体" panose="02010600030101010101" pitchFamily="2" charset="-122"/>
              </a:rPr>
              <a:t>Block shape on VTM2.0.1</a:t>
            </a:r>
          </a:p>
          <a:p>
            <a:pPr lvl="1"/>
            <a:r>
              <a:rPr lang="en-US" altLang="en-US" dirty="0">
                <a:ea typeface="宋体" panose="02010600030101010101" pitchFamily="2" charset="-122"/>
              </a:rPr>
              <a:t>Due to the QT,BT, and TT, there are very narrow stripe blocks</a:t>
            </a:r>
          </a:p>
          <a:p>
            <a:pPr lvl="1"/>
            <a:r>
              <a:rPr lang="en-US" altLang="en-US" dirty="0">
                <a:ea typeface="宋体" panose="02010600030101010101" pitchFamily="2" charset="-122"/>
              </a:rPr>
              <a:t>For these blocks, one scan order might be enough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A0ED-5B57-4BFE-802D-0A4C0C109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2C43E-1FA3-4235-844E-EAF07385710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 w="28575">
            <a:noFill/>
          </a:ln>
        </p:spPr>
        <p:txBody>
          <a:bodyPr/>
          <a:lstStyle/>
          <a:p>
            <a:r>
              <a:rPr lang="en-US" dirty="0"/>
              <a:t>Width/height &gt;=threshold(8)</a:t>
            </a:r>
          </a:p>
          <a:p>
            <a:pPr lvl="1"/>
            <a:r>
              <a:rPr lang="en-US" dirty="0"/>
              <a:t>Horizontal traverse scan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Height/width &gt;=threshold(8)</a:t>
            </a:r>
          </a:p>
          <a:p>
            <a:pPr lvl="1"/>
            <a:r>
              <a:rPr lang="en-US"/>
              <a:t>Vertical traverse scan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Others</a:t>
            </a:r>
          </a:p>
          <a:p>
            <a:pPr lvl="1"/>
            <a:r>
              <a:rPr lang="en-US" dirty="0"/>
              <a:t>One flag to indicate which scan order is used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978126-E34B-4F56-B659-D6AD3B2CDC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013134"/>
              </p:ext>
            </p:extLst>
          </p:nvPr>
        </p:nvGraphicFramePr>
        <p:xfrm>
          <a:off x="5796136" y="1772816"/>
          <a:ext cx="1584176" cy="144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95638692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411069980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997504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38693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731301-9587-4D5B-9FAF-EC1943BF0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106759"/>
              </p:ext>
            </p:extLst>
          </p:nvPr>
        </p:nvGraphicFramePr>
        <p:xfrm>
          <a:off x="5796136" y="3933056"/>
          <a:ext cx="1584176" cy="144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95638692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411069980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997504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386931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921387-9244-4E63-A811-5D515AFE582B}"/>
              </a:ext>
            </a:extLst>
          </p:cNvPr>
          <p:cNvCxnSpPr/>
          <p:nvPr/>
        </p:nvCxnSpPr>
        <p:spPr>
          <a:xfrm>
            <a:off x="6176271" y="2060848"/>
            <a:ext cx="8640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B0B59A-21B5-4139-9A08-396BDD7692BA}"/>
              </a:ext>
            </a:extLst>
          </p:cNvPr>
          <p:cNvCxnSpPr/>
          <p:nvPr/>
        </p:nvCxnSpPr>
        <p:spPr>
          <a:xfrm>
            <a:off x="7040367" y="2060848"/>
            <a:ext cx="0" cy="7920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8CC510F-C1AD-4EBB-B8B2-F5B0027D522A}"/>
              </a:ext>
            </a:extLst>
          </p:cNvPr>
          <p:cNvCxnSpPr/>
          <p:nvPr/>
        </p:nvCxnSpPr>
        <p:spPr>
          <a:xfrm flipH="1">
            <a:off x="6104263" y="2852936"/>
            <a:ext cx="93610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3614A29-3272-4D4C-9961-8F55135046F0}"/>
              </a:ext>
            </a:extLst>
          </p:cNvPr>
          <p:cNvCxnSpPr/>
          <p:nvPr/>
        </p:nvCxnSpPr>
        <p:spPr>
          <a:xfrm>
            <a:off x="6176271" y="4240659"/>
            <a:ext cx="0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CD04A42-F782-49E0-882A-3CC27F41064B}"/>
              </a:ext>
            </a:extLst>
          </p:cNvPr>
          <p:cNvCxnSpPr/>
          <p:nvPr/>
        </p:nvCxnSpPr>
        <p:spPr>
          <a:xfrm>
            <a:off x="6176271" y="4960739"/>
            <a:ext cx="8640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22AC74C-1CFC-4491-A10A-417882D0813D}"/>
              </a:ext>
            </a:extLst>
          </p:cNvPr>
          <p:cNvCxnSpPr/>
          <p:nvPr/>
        </p:nvCxnSpPr>
        <p:spPr>
          <a:xfrm flipV="1">
            <a:off x="7040367" y="4240659"/>
            <a:ext cx="0" cy="7200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4701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DFE-95D0-4E0E-AB7D-2C689D30F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38FDD-2591-43B1-9A08-885255657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Anchor 1: VTM 2.0.1, anchor 2: CE15.2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005DE10-2B9F-43B8-965A-E0100D7169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7F07F5-07FC-4824-9673-0773A210F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86136"/>
            <a:ext cx="80867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29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CFFDD-4BC0-4F27-8277-06D8AE093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284CB-D233-4395-AD05-91662BE64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CA" dirty="0"/>
              <a:t>In this contribution, constraints on palette index map scan order are tested. </a:t>
            </a:r>
          </a:p>
          <a:p>
            <a:r>
              <a:rPr lang="en-CA" dirty="0"/>
              <a:t>Adding the scan order constraints, the coding performance of the palette mode is preserved, and the complexity is reduced as well.</a:t>
            </a:r>
          </a:p>
          <a:p>
            <a:r>
              <a:rPr lang="en-CA" dirty="0"/>
              <a:t>Suggest to further study this contribution in CE</a:t>
            </a:r>
          </a:p>
          <a:p>
            <a:r>
              <a:rPr lang="en-CA" dirty="0"/>
              <a:t>Thanks LGE for the crosscheck!</a:t>
            </a:r>
            <a:endParaRPr lang="en-US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7596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DA16ED-CE1D-484F-9F1E-84581EF4DF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70A9554-7C40-4FA2-85AE-3A4C5AA9E1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228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8865</TotalTime>
  <Words>176</Words>
  <Application>Microsoft Office PowerPoint</Application>
  <PresentationFormat>On-screen Show (4:3)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主题</vt:lpstr>
      <vt:lpstr>CE15-related: Palette index map scan order constraints (JVET-L0307)</vt:lpstr>
      <vt:lpstr>Introduction</vt:lpstr>
      <vt:lpstr>Propose method</vt:lpstr>
      <vt:lpstr>Performance</vt:lpstr>
      <vt:lpstr>Conclusion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jingye(JingYe)</cp:lastModifiedBy>
  <cp:revision>123</cp:revision>
  <dcterms:created xsi:type="dcterms:W3CDTF">2010-10-25T03:40:34Z</dcterms:created>
  <dcterms:modified xsi:type="dcterms:W3CDTF">2018-10-04T17:54:02Z</dcterms:modified>
</cp:coreProperties>
</file>