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8"/>
  </p:notesMasterIdLst>
  <p:handoutMasterIdLst>
    <p:handoutMasterId r:id="rId9"/>
  </p:handoutMasterIdLst>
  <p:sldIdLst>
    <p:sldId id="256" r:id="rId2"/>
    <p:sldId id="551" r:id="rId3"/>
    <p:sldId id="553" r:id="rId4"/>
    <p:sldId id="545" r:id="rId5"/>
    <p:sldId id="548" r:id="rId6"/>
    <p:sldId id="283" r:id="rId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00FF"/>
    <a:srgbClr val="FFFFCC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93" d="100"/>
          <a:sy n="93" d="100"/>
        </p:scale>
        <p:origin x="1188" y="3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CE4-related: Improvement of BIMVP</a:t>
            </a:r>
            <a:br>
              <a:rPr lang="en-US" sz="4000" dirty="0"/>
            </a:br>
            <a:r>
              <a:rPr lang="en-US" sz="4000" dirty="0"/>
              <a:t>(JVET-L0301)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Byeongdoo Choi</a:t>
            </a:r>
            <a:br>
              <a:rPr lang="en-US" dirty="0"/>
            </a:br>
            <a:r>
              <a:rPr lang="en-US" dirty="0"/>
              <a:t>Frank Bossen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685AAA-F312-4243-9791-67BD2534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 with linear motion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D788CA-9B47-4FED-802E-FEDBD7CFC50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546549"/>
            <a:ext cx="3429000" cy="19812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9C6DAB-D9BF-4FB6-8E24-696624339320}"/>
              </a:ext>
            </a:extLst>
          </p:cNvPr>
          <p:cNvSpPr txBox="1"/>
          <p:nvPr/>
        </p:nvSpPr>
        <p:spPr>
          <a:xfrm>
            <a:off x="609600" y="895350"/>
            <a:ext cx="86206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mvd1 is almost same as mvd0.</a:t>
            </a:r>
          </a:p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The nearest reference frame is selected, in most cases.</a:t>
            </a:r>
          </a:p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Bi-prediction is more frequently selected than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uni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-prediction.</a:t>
            </a:r>
          </a:p>
          <a:p>
            <a:pPr marL="342900" indent="-342900">
              <a:buAutoNum type="arabicPeriod"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 most cases, mvp_flag1 is identical to mvp_flag1, because a paired MVs are selected.</a:t>
            </a:r>
          </a:p>
          <a:p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8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F325CC-9E1F-4BD1-97D8-DDC93D018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2" y="942268"/>
            <a:ext cx="8419307" cy="365079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BIMVP mode,</a:t>
            </a:r>
          </a:p>
          <a:p>
            <a:pPr marL="514350" indent="-514350">
              <a:buAutoNum type="arabicPeriod"/>
            </a:pPr>
            <a:r>
              <a:rPr lang="en-US" dirty="0"/>
              <a:t>mvd1 is inferred to be equal to mvd0</a:t>
            </a:r>
          </a:p>
          <a:p>
            <a:pPr marL="514350" indent="-514350">
              <a:buAutoNum type="arabicPeriod"/>
            </a:pPr>
            <a:r>
              <a:rPr lang="en-US" dirty="0"/>
              <a:t>ref0 and ref1 are inferred to be equal to 0</a:t>
            </a:r>
          </a:p>
          <a:p>
            <a:pPr marL="514350" indent="-514350">
              <a:buAutoNum type="arabicPeriod"/>
            </a:pPr>
            <a:r>
              <a:rPr lang="en-US" dirty="0" err="1"/>
              <a:t>inter_pred_idc</a:t>
            </a:r>
            <a:r>
              <a:rPr lang="en-US" dirty="0"/>
              <a:t> is inferred to be equal to 3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mvp1 is inferred to be equal to mvp0</a:t>
            </a:r>
          </a:p>
          <a:p>
            <a:pPr marL="514350" indent="-514350"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bimvp_flag</a:t>
            </a:r>
            <a:r>
              <a:rPr lang="en-US" dirty="0">
                <a:solidFill>
                  <a:srgbClr val="FF0000"/>
                </a:solidFill>
              </a:rPr>
              <a:t> is signaled before </a:t>
            </a:r>
            <a:r>
              <a:rPr lang="en-US" dirty="0" err="1">
                <a:solidFill>
                  <a:srgbClr val="FF0000"/>
                </a:solidFill>
              </a:rPr>
              <a:t>inter_pred_idc</a:t>
            </a:r>
            <a:r>
              <a:rPr lang="en-US" dirty="0">
                <a:solidFill>
                  <a:srgbClr val="FF0000"/>
                </a:solidFill>
              </a:rPr>
              <a:t>, because this mode is a kind of skip mode for AMVP.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E0B320-B06C-41A1-9CEA-6E59799C2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design and derivation process</a:t>
            </a:r>
          </a:p>
        </p:txBody>
      </p:sp>
    </p:spTree>
    <p:extLst>
      <p:ext uri="{BB962C8B-B14F-4D97-AF65-F5344CB8AC3E}">
        <p14:creationId xmlns:p14="http://schemas.microsoft.com/office/powerpoint/2010/main" val="96564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2.0.1) -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FCF768-A0F2-4D38-AB81-80AC8DE21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04950"/>
            <a:ext cx="7489896" cy="26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</a:t>
            </a:r>
            <a:r>
              <a:rPr lang="en-CA" b="1" dirty="0">
                <a:solidFill>
                  <a:srgbClr val="FF0000"/>
                </a:solidFill>
              </a:rPr>
              <a:t>0.69%</a:t>
            </a:r>
            <a:r>
              <a:rPr lang="en-CA" dirty="0">
                <a:solidFill>
                  <a:srgbClr val="FF0000"/>
                </a:solidFill>
              </a:rPr>
              <a:t> gain with 104% </a:t>
            </a:r>
            <a:r>
              <a:rPr lang="en-CA" dirty="0"/>
              <a:t>encoding complexity on average, and with increasing gains for higher resolution sequences. </a:t>
            </a:r>
          </a:p>
          <a:p>
            <a:pPr marL="0" indent="0">
              <a:buNone/>
            </a:pPr>
            <a:r>
              <a:rPr lang="en-CA" dirty="0"/>
              <a:t>   (</a:t>
            </a:r>
            <a:r>
              <a:rPr lang="en-CA" b="1" dirty="0"/>
              <a:t>1.60% </a:t>
            </a:r>
            <a:r>
              <a:rPr lang="en-CA" dirty="0"/>
              <a:t>for Class A1, </a:t>
            </a:r>
            <a:r>
              <a:rPr lang="en-CA" b="1" dirty="0"/>
              <a:t>1.69%</a:t>
            </a:r>
            <a:r>
              <a:rPr lang="en-CA" dirty="0"/>
              <a:t> for Class A2) </a:t>
            </a:r>
          </a:p>
          <a:p>
            <a:r>
              <a:rPr lang="en-CA" dirty="0"/>
              <a:t>The cross-check is reported by LG.</a:t>
            </a:r>
          </a:p>
          <a:p>
            <a:r>
              <a:rPr lang="en-CA" dirty="0"/>
              <a:t>We propose the adoption in the next VVC.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31011</TotalTime>
  <Words>198</Words>
  <Application>Microsoft Office PowerPoint</Application>
  <PresentationFormat>On-screen Show (16:9)</PresentationFormat>
  <Paragraphs>26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CE4-related: Improvement of BIMVP (JVET-L0301)</vt:lpstr>
      <vt:lpstr>What happen with linear motion</vt:lpstr>
      <vt:lpstr>Syntax design and derivation process</vt:lpstr>
      <vt:lpstr>Test results (vs VTM 2.0.1) - RA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Byeongdoo CHOI</cp:lastModifiedBy>
  <cp:revision>914</cp:revision>
  <cp:lastPrinted>2012-05-17T23:57:45Z</cp:lastPrinted>
  <dcterms:created xsi:type="dcterms:W3CDTF">2008-07-29T15:54:01Z</dcterms:created>
  <dcterms:modified xsi:type="dcterms:W3CDTF">2018-10-04T01:50:27Z</dcterms:modified>
</cp:coreProperties>
</file>