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93" r:id="rId3"/>
    <p:sldId id="282" r:id="rId4"/>
    <p:sldId id="292" r:id="rId5"/>
    <p:sldId id="286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938" autoAdjust="0"/>
  </p:normalViewPr>
  <p:slideViewPr>
    <p:cSldViewPr>
      <p:cViewPr varScale="1">
        <p:scale>
          <a:sx n="91" d="100"/>
          <a:sy n="91" d="100"/>
        </p:scale>
        <p:origin x="218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077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140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980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068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2018/10/6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512" y="1484784"/>
            <a:ext cx="8964488" cy="2115666"/>
          </a:xfrm>
        </p:spPr>
        <p:txBody>
          <a:bodyPr/>
          <a:lstStyle/>
          <a:p>
            <a:pPr eaLnBrk="1" hangingPunct="1"/>
            <a:r>
              <a:rPr lang="en-US" sz="3600" b="1" dirty="0"/>
              <a:t>CE6-related: Unification of Transform Skip mode and MTS</a:t>
            </a:r>
            <a:br>
              <a:rPr lang="en-US" sz="3600" b="1" dirty="0"/>
            </a:br>
            <a:r>
              <a:rPr lang="en-US" sz="3600" b="1" dirty="0"/>
              <a:t>(JVET-</a:t>
            </a:r>
            <a:r>
              <a:rPr lang="en-US" altLang="zh-CN" sz="3600" b="1" dirty="0"/>
              <a:t>L0289</a:t>
            </a:r>
            <a:r>
              <a:rPr lang="en-US" sz="3600" b="1" dirty="0"/>
              <a:t>)</a:t>
            </a:r>
            <a:endParaRPr lang="en-US" altLang="en-US" sz="3600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7344816" cy="1752600"/>
          </a:xfrm>
        </p:spPr>
        <p:txBody>
          <a:bodyPr rtlCol="0">
            <a:normAutofit/>
          </a:bodyPr>
          <a:lstStyle/>
          <a:p>
            <a:r>
              <a:rPr lang="en-US" altLang="zh-CN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X. Zhao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X. Li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S. Liu ( Tencent )</a:t>
            </a:r>
          </a:p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/10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Problem statement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328592"/>
          </a:xfrm>
        </p:spPr>
        <p:txBody>
          <a:bodyPr/>
          <a:lstStyle/>
          <a:p>
            <a:pPr algn="just"/>
            <a:r>
              <a:rPr lang="en-US" altLang="zh-CN" sz="2800" dirty="0"/>
              <a:t>Separate syntax for Transform Skip mode and MTS, but both coding tools are designed for transform selection</a:t>
            </a:r>
          </a:p>
          <a:p>
            <a:pPr algn="just"/>
            <a:r>
              <a:rPr lang="en-US" altLang="zh-CN" sz="2800" dirty="0"/>
              <a:t>Separate quantization schemes are used for MTS and Transform Skip mode</a:t>
            </a:r>
          </a:p>
          <a:p>
            <a:pPr algn="just"/>
            <a:r>
              <a:rPr lang="en-US" altLang="zh-CN" sz="2800" dirty="0"/>
              <a:t>For 4x2 and 2x4 blocks, Transform Skip may need multiplication and shift, which is lossy</a:t>
            </a:r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marL="0" indent="0" algn="just">
              <a:buNone/>
            </a:pPr>
            <a:endParaRPr lang="en-US" altLang="zh-CN" sz="2400" dirty="0"/>
          </a:p>
          <a:p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864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473678" cy="5328592"/>
          </a:xfrm>
        </p:spPr>
        <p:txBody>
          <a:bodyPr/>
          <a:lstStyle/>
          <a:p>
            <a:pPr algn="just"/>
            <a:r>
              <a:rPr lang="en-US" altLang="zh-CN" sz="2800" dirty="0"/>
              <a:t>Replace 4-pt DST-7/DCT-b by 4-pt IDTR</a:t>
            </a:r>
          </a:p>
          <a:p>
            <a:pPr algn="just"/>
            <a:r>
              <a:rPr lang="en-US" altLang="zh-CN" sz="2800" dirty="0"/>
              <a:t>TS and MTS signaling is unified in a way that TS mode becomes one MTS candidate</a:t>
            </a:r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marL="0" indent="0" algn="just">
              <a:buNone/>
            </a:pPr>
            <a:r>
              <a:rPr lang="en-US" altLang="zh-CN" sz="2800" dirty="0"/>
              <a:t> {DST-7, DST-7}, {DST-7, IDTR}, {IDTR, DST-7}, {IDTR, IDTR}</a:t>
            </a:r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marL="0" indent="0" algn="just">
              <a:buNone/>
            </a:pPr>
            <a:endParaRPr lang="en-US" altLang="zh-CN" sz="2400" dirty="0"/>
          </a:p>
          <a:p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6B875F-D99B-41ED-8C79-06894A531C05}"/>
              </a:ext>
            </a:extLst>
          </p:cNvPr>
          <p:cNvSpPr/>
          <p:nvPr/>
        </p:nvSpPr>
        <p:spPr>
          <a:xfrm>
            <a:off x="2286000" y="2714580"/>
            <a:ext cx="4572000" cy="22929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800100" algn="l"/>
                <a:tab pos="914400" algn="l"/>
                <a:tab pos="1008380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dirty="0">
                <a:latin typeface="Courier New" panose="02070309020205020404" pitchFamily="49" charset="0"/>
                <a:ea typeface="Malgun Gothic" panose="020B0503020000020004" pitchFamily="34" charset="-127"/>
              </a:rPr>
              <a:t>{ 512    0    0    0 }</a:t>
            </a:r>
            <a:endParaRPr lang="en-US" sz="3200" dirty="0">
              <a:latin typeface="Times New Roman" panose="02020603050405020304" pitchFamily="18" charset="0"/>
            </a:endParaRPr>
          </a:p>
          <a:p>
            <a:pPr algn="ctr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800100" algn="l"/>
                <a:tab pos="914400" algn="l"/>
                <a:tab pos="1008380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dirty="0">
                <a:latin typeface="Courier New" panose="02070309020205020404" pitchFamily="49" charset="0"/>
                <a:ea typeface="Malgun Gothic" panose="020B0503020000020004" pitchFamily="34" charset="-127"/>
              </a:rPr>
              <a:t>{   0  512    0    0 }</a:t>
            </a:r>
            <a:endParaRPr lang="en-US" sz="3200" dirty="0">
              <a:latin typeface="Times New Roman" panose="02020603050405020304" pitchFamily="18" charset="0"/>
            </a:endParaRPr>
          </a:p>
          <a:p>
            <a:pPr algn="ctr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800100" algn="l"/>
                <a:tab pos="914400" algn="l"/>
                <a:tab pos="1008380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dirty="0">
                <a:latin typeface="Courier New" panose="02070309020205020404" pitchFamily="49" charset="0"/>
                <a:ea typeface="Malgun Gothic" panose="020B0503020000020004" pitchFamily="34" charset="-127"/>
              </a:rPr>
              <a:t>{   0    0  512    0 }</a:t>
            </a:r>
            <a:endParaRPr lang="en-US" sz="3200" dirty="0">
              <a:latin typeface="Times New Roman" panose="02020603050405020304" pitchFamily="18" charset="0"/>
            </a:endParaRPr>
          </a:p>
          <a:p>
            <a:pPr algn="ctr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800100" algn="l"/>
                <a:tab pos="914400" algn="l"/>
                <a:tab pos="1008380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dirty="0">
                <a:latin typeface="Courier New" panose="02070309020205020404" pitchFamily="49" charset="0"/>
                <a:ea typeface="Malgun Gothic" panose="020B0503020000020004" pitchFamily="34" charset="-127"/>
              </a:rPr>
              <a:t>{   0    0    0  512 }</a:t>
            </a:r>
            <a:endParaRPr lang="en-US" sz="3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982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Results</a:t>
            </a:r>
            <a:endParaRPr lang="en-US" sz="40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EC0999-1EC9-463B-9A25-DD96EF201B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56792"/>
            <a:ext cx="9169977" cy="23042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E96F14-6D61-4489-89B5-C09DC5EBD5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331613"/>
            <a:ext cx="9169977" cy="230425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8C935E9-7231-4E0B-8F09-640096A3D846}"/>
              </a:ext>
            </a:extLst>
          </p:cNvPr>
          <p:cNvSpPr txBox="1"/>
          <p:nvPr/>
        </p:nvSpPr>
        <p:spPr>
          <a:xfrm>
            <a:off x="4427984" y="123297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CTC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488408-CBA9-47FF-9399-A6E6A96C7872}"/>
              </a:ext>
            </a:extLst>
          </p:cNvPr>
          <p:cNvSpPr txBox="1"/>
          <p:nvPr/>
        </p:nvSpPr>
        <p:spPr>
          <a:xfrm>
            <a:off x="3756896" y="400019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CTC, w/ inter MTS</a:t>
            </a:r>
          </a:p>
        </p:txBody>
      </p:sp>
    </p:spTree>
    <p:extLst>
      <p:ext uri="{BB962C8B-B14F-4D97-AF65-F5344CB8AC3E}">
        <p14:creationId xmlns:p14="http://schemas.microsoft.com/office/powerpoint/2010/main" val="2493449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pPr algn="just">
              <a:spcAft>
                <a:spcPts val="1200"/>
              </a:spcAft>
            </a:pPr>
            <a:r>
              <a:rPr lang="en-US" altLang="zh-CN" sz="2400" dirty="0"/>
              <a:t>4-pt MTS is simplified by replacing 4-pt DCT-8 with shifting</a:t>
            </a:r>
          </a:p>
          <a:p>
            <a:pPr algn="just">
              <a:spcAft>
                <a:spcPts val="1200"/>
              </a:spcAft>
            </a:pPr>
            <a:r>
              <a:rPr lang="en-US" altLang="zh-CN" sz="2400" dirty="0"/>
              <a:t>TS and MTS is unified, the quantization process is unified</a:t>
            </a:r>
          </a:p>
          <a:p>
            <a:pPr algn="just">
              <a:spcAft>
                <a:spcPts val="1200"/>
              </a:spcAft>
            </a:pPr>
            <a:r>
              <a:rPr lang="en-US" altLang="zh-CN" sz="2400" dirty="0"/>
              <a:t>Draft text is simplified</a:t>
            </a:r>
          </a:p>
          <a:p>
            <a:pPr algn="just"/>
            <a:r>
              <a:rPr lang="en-US" altLang="zh-CN" sz="2400" dirty="0"/>
              <a:t>It is proposed to adopt this proposal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634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12282</TotalTime>
  <Words>187</Words>
  <Application>Microsoft Office PowerPoint</Application>
  <PresentationFormat>On-screen Show (4:3)</PresentationFormat>
  <Paragraphs>38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Malgun Gothic</vt:lpstr>
      <vt:lpstr>宋体</vt:lpstr>
      <vt:lpstr>Arial</vt:lpstr>
      <vt:lpstr>Calibri</vt:lpstr>
      <vt:lpstr>Courier New</vt:lpstr>
      <vt:lpstr>Times New Roman</vt:lpstr>
      <vt:lpstr>Office 主题</vt:lpstr>
      <vt:lpstr>CE6-related: Unification of Transform Skip mode and MTS (JVET-L0289)</vt:lpstr>
      <vt:lpstr>Problem statement</vt:lpstr>
      <vt:lpstr>Proposed method</vt:lpstr>
      <vt:lpstr>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Xin Zhao</cp:lastModifiedBy>
  <cp:revision>219</cp:revision>
  <dcterms:created xsi:type="dcterms:W3CDTF">2010-10-25T03:40:34Z</dcterms:created>
  <dcterms:modified xsi:type="dcterms:W3CDTF">2018-10-06T10:22:15Z</dcterms:modified>
</cp:coreProperties>
</file>