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648" r:id="rId1"/>
  </p:sldMasterIdLst>
  <p:notesMasterIdLst>
    <p:notesMasterId r:id="rId8"/>
  </p:notesMasterIdLst>
  <p:handoutMasterIdLst>
    <p:handoutMasterId r:id="rId9"/>
  </p:handoutMasterIdLst>
  <p:sldIdLst>
    <p:sldId id="1689" r:id="rId2"/>
    <p:sldId id="2054" r:id="rId3"/>
    <p:sldId id="2053" r:id="rId4"/>
    <p:sldId id="2055" r:id="rId5"/>
    <p:sldId id="2057" r:id="rId6"/>
    <p:sldId id="2056" r:id="rId7"/>
  </p:sldIdLst>
  <p:sldSz cx="9144000" cy="5143500" type="screen16x9"/>
  <p:notesSz cx="7010400" cy="9296400"/>
  <p:defaultTextStyle>
    <a:defPPr>
      <a:defRPr lang="fr-FR"/>
    </a:defPPr>
    <a:lvl1pPr algn="l" rtl="0" fontAlgn="base">
      <a:spcBef>
        <a:spcPct val="0"/>
      </a:spcBef>
      <a:spcAft>
        <a:spcPct val="0"/>
      </a:spcAft>
      <a:defRPr sz="2400" kern="1200">
        <a:solidFill>
          <a:schemeClr val="tx1"/>
        </a:solidFill>
        <a:latin typeface="Times New Roman" pitchFamily="18" charset="0"/>
        <a:ea typeface="+mn-ea"/>
        <a:cs typeface="Arial" pitchFamily="34" charset="0"/>
      </a:defRPr>
    </a:lvl1pPr>
    <a:lvl2pPr marL="456992" algn="l" rtl="0" fontAlgn="base">
      <a:spcBef>
        <a:spcPct val="0"/>
      </a:spcBef>
      <a:spcAft>
        <a:spcPct val="0"/>
      </a:spcAft>
      <a:defRPr sz="2400" kern="1200">
        <a:solidFill>
          <a:schemeClr val="tx1"/>
        </a:solidFill>
        <a:latin typeface="Times New Roman" pitchFamily="18" charset="0"/>
        <a:ea typeface="+mn-ea"/>
        <a:cs typeface="Arial" pitchFamily="34" charset="0"/>
      </a:defRPr>
    </a:lvl2pPr>
    <a:lvl3pPr marL="913984" algn="l" rtl="0" fontAlgn="base">
      <a:spcBef>
        <a:spcPct val="0"/>
      </a:spcBef>
      <a:spcAft>
        <a:spcPct val="0"/>
      </a:spcAft>
      <a:defRPr sz="2400" kern="1200">
        <a:solidFill>
          <a:schemeClr val="tx1"/>
        </a:solidFill>
        <a:latin typeface="Times New Roman" pitchFamily="18" charset="0"/>
        <a:ea typeface="+mn-ea"/>
        <a:cs typeface="Arial" pitchFamily="34" charset="0"/>
      </a:defRPr>
    </a:lvl3pPr>
    <a:lvl4pPr marL="1370976" algn="l" rtl="0" fontAlgn="base">
      <a:spcBef>
        <a:spcPct val="0"/>
      </a:spcBef>
      <a:spcAft>
        <a:spcPct val="0"/>
      </a:spcAft>
      <a:defRPr sz="2400" kern="1200">
        <a:solidFill>
          <a:schemeClr val="tx1"/>
        </a:solidFill>
        <a:latin typeface="Times New Roman" pitchFamily="18" charset="0"/>
        <a:ea typeface="+mn-ea"/>
        <a:cs typeface="Arial" pitchFamily="34" charset="0"/>
      </a:defRPr>
    </a:lvl4pPr>
    <a:lvl5pPr marL="1827968" algn="l" rtl="0" fontAlgn="base">
      <a:spcBef>
        <a:spcPct val="0"/>
      </a:spcBef>
      <a:spcAft>
        <a:spcPct val="0"/>
      </a:spcAft>
      <a:defRPr sz="2400" kern="1200">
        <a:solidFill>
          <a:schemeClr val="tx1"/>
        </a:solidFill>
        <a:latin typeface="Times New Roman" pitchFamily="18" charset="0"/>
        <a:ea typeface="+mn-ea"/>
        <a:cs typeface="Arial" pitchFamily="34" charset="0"/>
      </a:defRPr>
    </a:lvl5pPr>
    <a:lvl6pPr marL="2284960" algn="l" defTabSz="913984" rtl="0" eaLnBrk="1" latinLnBrk="0" hangingPunct="1">
      <a:defRPr sz="2400" kern="1200">
        <a:solidFill>
          <a:schemeClr val="tx1"/>
        </a:solidFill>
        <a:latin typeface="Times New Roman" pitchFamily="18" charset="0"/>
        <a:ea typeface="+mn-ea"/>
        <a:cs typeface="Arial" pitchFamily="34" charset="0"/>
      </a:defRPr>
    </a:lvl6pPr>
    <a:lvl7pPr marL="2741952" algn="l" defTabSz="913984" rtl="0" eaLnBrk="1" latinLnBrk="0" hangingPunct="1">
      <a:defRPr sz="2400" kern="1200">
        <a:solidFill>
          <a:schemeClr val="tx1"/>
        </a:solidFill>
        <a:latin typeface="Times New Roman" pitchFamily="18" charset="0"/>
        <a:ea typeface="+mn-ea"/>
        <a:cs typeface="Arial" pitchFamily="34" charset="0"/>
      </a:defRPr>
    </a:lvl7pPr>
    <a:lvl8pPr marL="3198944" algn="l" defTabSz="913984" rtl="0" eaLnBrk="1" latinLnBrk="0" hangingPunct="1">
      <a:defRPr sz="2400" kern="1200">
        <a:solidFill>
          <a:schemeClr val="tx1"/>
        </a:solidFill>
        <a:latin typeface="Times New Roman" pitchFamily="18" charset="0"/>
        <a:ea typeface="+mn-ea"/>
        <a:cs typeface="Arial" pitchFamily="34" charset="0"/>
      </a:defRPr>
    </a:lvl8pPr>
    <a:lvl9pPr marL="3655936" algn="l" defTabSz="913984" rtl="0" eaLnBrk="1" latinLnBrk="0" hangingPunct="1">
      <a:defRPr sz="2400" kern="1200">
        <a:solidFill>
          <a:schemeClr val="tx1"/>
        </a:solidFill>
        <a:latin typeface="Times New Roman" pitchFamily="18" charset="0"/>
        <a:ea typeface="+mn-ea"/>
        <a:cs typeface="Arial" pitchFamily="34" charset="0"/>
      </a:defRPr>
    </a:lvl9pPr>
  </p:defaultTextStyle>
  <p:extLst>
    <p:ext uri="{EFAFB233-063F-42B5-8137-9DF3F51BA10A}">
      <p15:sldGuideLst xmlns:p15="http://schemas.microsoft.com/office/powerpoint/2012/main">
        <p15:guide id="1" orient="horz" pos="3239" userDrawn="1">
          <p15:clr>
            <a:srgbClr val="A4A3A4"/>
          </p15:clr>
        </p15:guide>
        <p15:guide id="2" orient="horz" pos="429" userDrawn="1">
          <p15:clr>
            <a:srgbClr val="A4A3A4"/>
          </p15:clr>
        </p15:guide>
        <p15:guide id="3" orient="horz" pos="2879" userDrawn="1">
          <p15:clr>
            <a:srgbClr val="A4A3A4"/>
          </p15:clr>
        </p15:guide>
        <p15:guide id="4" orient="horz" pos="1629" userDrawn="1">
          <p15:clr>
            <a:srgbClr val="A4A3A4"/>
          </p15:clr>
        </p15:guide>
        <p15:guide id="5" orient="horz" pos="459" userDrawn="1">
          <p15:clr>
            <a:srgbClr val="A4A3A4"/>
          </p15:clr>
        </p15:guide>
        <p15:guide id="6" pos="5647" userDrawn="1">
          <p15:clr>
            <a:srgbClr val="A4A3A4"/>
          </p15:clr>
        </p15:guide>
        <p15:guide id="7" pos="243" userDrawn="1">
          <p15:clr>
            <a:srgbClr val="A4A3A4"/>
          </p15:clr>
        </p15:guide>
        <p15:guide id="8" pos="5253" userDrawn="1">
          <p15:clr>
            <a:srgbClr val="A4A3A4"/>
          </p15:clr>
        </p15:guide>
        <p15:guide id="9" pos="651" userDrawn="1">
          <p15:clr>
            <a:srgbClr val="A4A3A4"/>
          </p15:clr>
        </p15:guide>
      </p15:sldGuideLst>
    </p:ext>
    <p:ext uri="{2D200454-40CA-4A62-9FC3-DE9A4176ACB9}">
      <p15:notesGuideLst xmlns:p15="http://schemas.microsoft.com/office/powerpoint/2012/main">
        <p15:guide id="1" orient="horz" pos="2929">
          <p15:clr>
            <a:srgbClr val="A4A3A4"/>
          </p15:clr>
        </p15:guide>
        <p15:guide id="2" pos="220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83F4F"/>
    <a:srgbClr val="FFC7CE"/>
    <a:srgbClr val="6F5CFE"/>
    <a:srgbClr val="1A01D1"/>
    <a:srgbClr val="81708E"/>
    <a:srgbClr val="8B816F"/>
    <a:srgbClr val="005674"/>
    <a:srgbClr val="92BC64"/>
    <a:srgbClr val="394E5D"/>
    <a:srgbClr val="4963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Style moyen 2 - Accentuation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Style moyen 2 - Accentuation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92" autoAdjust="0"/>
    <p:restoredTop sz="88181" autoAdjust="0"/>
  </p:normalViewPr>
  <p:slideViewPr>
    <p:cSldViewPr snapToGrid="0">
      <p:cViewPr varScale="1">
        <p:scale>
          <a:sx n="90" d="100"/>
          <a:sy n="90" d="100"/>
        </p:scale>
        <p:origin x="836" y="52"/>
      </p:cViewPr>
      <p:guideLst>
        <p:guide orient="horz" pos="3239"/>
        <p:guide orient="horz" pos="429"/>
        <p:guide orient="horz" pos="2879"/>
        <p:guide orient="horz" pos="1629"/>
        <p:guide orient="horz" pos="459"/>
        <p:guide pos="5647"/>
        <p:guide pos="243"/>
        <p:guide pos="5253"/>
        <p:guide pos="651"/>
      </p:guideLst>
    </p:cSldViewPr>
  </p:slideViewPr>
  <p:outlineViewPr>
    <p:cViewPr>
      <p:scale>
        <a:sx n="33" d="100"/>
        <a:sy n="33" d="100"/>
      </p:scale>
      <p:origin x="0" y="6686"/>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8" d="100"/>
          <a:sy n="68" d="100"/>
        </p:scale>
        <p:origin x="3258" y="54"/>
      </p:cViewPr>
      <p:guideLst>
        <p:guide orient="horz" pos="2929"/>
        <p:guide pos="2209"/>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38475" cy="465138"/>
          </a:xfrm>
          <a:prstGeom prst="rect">
            <a:avLst/>
          </a:prstGeom>
        </p:spPr>
        <p:txBody>
          <a:bodyPr vert="horz" wrap="square" lIns="92098" tIns="46049" rIns="92098" bIns="46049" numCol="1" anchor="t" anchorCtr="0" compatLnSpc="1">
            <a:prstTxWarp prst="textNoShape">
              <a:avLst/>
            </a:prstTxWarp>
          </a:bodyPr>
          <a:lstStyle>
            <a:lvl1pPr>
              <a:defRPr sz="1200"/>
            </a:lvl1pPr>
          </a:lstStyle>
          <a:p>
            <a:endParaRPr lang="en-US" altLang="en-US"/>
          </a:p>
        </p:txBody>
      </p:sp>
      <p:sp>
        <p:nvSpPr>
          <p:cNvPr id="3" name="Espace réservé de la date 2"/>
          <p:cNvSpPr>
            <a:spLocks noGrp="1"/>
          </p:cNvSpPr>
          <p:nvPr>
            <p:ph type="dt" sz="quarter" idx="1"/>
          </p:nvPr>
        </p:nvSpPr>
        <p:spPr>
          <a:xfrm>
            <a:off x="3970338" y="0"/>
            <a:ext cx="3038475" cy="465138"/>
          </a:xfrm>
          <a:prstGeom prst="rect">
            <a:avLst/>
          </a:prstGeom>
        </p:spPr>
        <p:txBody>
          <a:bodyPr vert="horz" wrap="square" lIns="92098" tIns="46049" rIns="92098" bIns="46049" numCol="1" anchor="t" anchorCtr="0" compatLnSpc="1">
            <a:prstTxWarp prst="textNoShape">
              <a:avLst/>
            </a:prstTxWarp>
          </a:bodyPr>
          <a:lstStyle>
            <a:lvl1pPr algn="r">
              <a:defRPr sz="1200"/>
            </a:lvl1pPr>
          </a:lstStyle>
          <a:p>
            <a:fld id="{D063FAEC-958A-4BCA-8242-0953B616432E}" type="datetimeFigureOut">
              <a:rPr lang="fr-FR" altLang="en-US"/>
              <a:pPr/>
              <a:t>04/10/2018</a:t>
            </a:fld>
            <a:endParaRPr lang="fr-FR" altLang="en-US"/>
          </a:p>
        </p:txBody>
      </p:sp>
      <p:sp>
        <p:nvSpPr>
          <p:cNvPr id="4" name="Espace réservé du pied de page 3"/>
          <p:cNvSpPr>
            <a:spLocks noGrp="1"/>
          </p:cNvSpPr>
          <p:nvPr>
            <p:ph type="ftr" sz="quarter" idx="2"/>
          </p:nvPr>
        </p:nvSpPr>
        <p:spPr>
          <a:xfrm>
            <a:off x="0" y="8829675"/>
            <a:ext cx="3038475" cy="465138"/>
          </a:xfrm>
          <a:prstGeom prst="rect">
            <a:avLst/>
          </a:prstGeom>
        </p:spPr>
        <p:txBody>
          <a:bodyPr vert="horz" wrap="square" lIns="92098" tIns="46049" rIns="92098" bIns="46049" numCol="1" anchor="b" anchorCtr="0" compatLnSpc="1">
            <a:prstTxWarp prst="textNoShape">
              <a:avLst/>
            </a:prstTxWarp>
          </a:bodyPr>
          <a:lstStyle>
            <a:lvl1pPr>
              <a:defRPr sz="1200"/>
            </a:lvl1pPr>
          </a:lstStyle>
          <a:p>
            <a:endParaRPr lang="en-US" altLang="en-US"/>
          </a:p>
        </p:txBody>
      </p:sp>
      <p:sp>
        <p:nvSpPr>
          <p:cNvPr id="5" name="Espace réservé du numéro de diapositive 4"/>
          <p:cNvSpPr>
            <a:spLocks noGrp="1"/>
          </p:cNvSpPr>
          <p:nvPr>
            <p:ph type="sldNum" sz="quarter" idx="3"/>
          </p:nvPr>
        </p:nvSpPr>
        <p:spPr>
          <a:xfrm>
            <a:off x="3970338" y="8829675"/>
            <a:ext cx="3038475" cy="465138"/>
          </a:xfrm>
          <a:prstGeom prst="rect">
            <a:avLst/>
          </a:prstGeom>
        </p:spPr>
        <p:txBody>
          <a:bodyPr vert="horz" wrap="square" lIns="92098" tIns="46049" rIns="92098" bIns="46049" numCol="1" anchor="b" anchorCtr="0" compatLnSpc="1">
            <a:prstTxWarp prst="textNoShape">
              <a:avLst/>
            </a:prstTxWarp>
          </a:bodyPr>
          <a:lstStyle>
            <a:lvl1pPr algn="r">
              <a:defRPr sz="1200"/>
            </a:lvl1pPr>
          </a:lstStyle>
          <a:p>
            <a:fld id="{E5C0536F-B732-4CCD-BF08-53E0F77B6B5E}" type="slidenum">
              <a:rPr lang="fr-FR" altLang="en-US"/>
              <a:pPr/>
              <a:t>‹#›</a:t>
            </a:fld>
            <a:endParaRPr lang="fr-FR" altLang="en-US"/>
          </a:p>
        </p:txBody>
      </p:sp>
    </p:spTree>
    <p:extLst>
      <p:ext uri="{BB962C8B-B14F-4D97-AF65-F5344CB8AC3E}">
        <p14:creationId xmlns:p14="http://schemas.microsoft.com/office/powerpoint/2010/main" val="317229767"/>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2098" tIns="46049" rIns="92098" bIns="46049" numCol="1" anchor="t" anchorCtr="0" compatLnSpc="1">
            <a:prstTxWarp prst="textNoShape">
              <a:avLst/>
            </a:prstTxWarp>
          </a:bodyPr>
          <a:lstStyle>
            <a:lvl1pPr>
              <a:defRPr sz="1200"/>
            </a:lvl1pPr>
          </a:lstStyle>
          <a:p>
            <a:endParaRPr lang="en-US" altLang="en-US"/>
          </a:p>
        </p:txBody>
      </p:sp>
      <p:sp>
        <p:nvSpPr>
          <p:cNvPr id="11267" name="Rectangle 3"/>
          <p:cNvSpPr>
            <a:spLocks noGrp="1" noChangeArrowheads="1"/>
          </p:cNvSpPr>
          <p:nvPr>
            <p:ph type="dt" idx="1"/>
          </p:nvPr>
        </p:nvSpPr>
        <p:spPr bwMode="auto">
          <a:xfrm>
            <a:off x="3971925" y="0"/>
            <a:ext cx="3038475" cy="465138"/>
          </a:xfrm>
          <a:prstGeom prst="rect">
            <a:avLst/>
          </a:prstGeom>
          <a:noFill/>
          <a:ln w="9525">
            <a:noFill/>
            <a:miter lim="800000"/>
            <a:headEnd/>
            <a:tailEnd/>
          </a:ln>
          <a:effectLst/>
        </p:spPr>
        <p:txBody>
          <a:bodyPr vert="horz" wrap="square" lIns="92098" tIns="46049" rIns="92098" bIns="46049" numCol="1" anchor="t" anchorCtr="0" compatLnSpc="1">
            <a:prstTxWarp prst="textNoShape">
              <a:avLst/>
            </a:prstTxWarp>
          </a:bodyPr>
          <a:lstStyle>
            <a:lvl1pPr algn="r">
              <a:defRPr sz="1200"/>
            </a:lvl1pPr>
          </a:lstStyle>
          <a:p>
            <a:endParaRPr lang="en-US" altLang="en-US"/>
          </a:p>
        </p:txBody>
      </p:sp>
      <p:sp>
        <p:nvSpPr>
          <p:cNvPr id="14340" name="Rectangle 4"/>
          <p:cNvSpPr>
            <a:spLocks noGrp="1" noRot="1" noChangeAspect="1" noChangeArrowheads="1" noTextEdit="1"/>
          </p:cNvSpPr>
          <p:nvPr>
            <p:ph type="sldImg" idx="2"/>
          </p:nvPr>
        </p:nvSpPr>
        <p:spPr bwMode="auto">
          <a:xfrm>
            <a:off x="406400" y="696913"/>
            <a:ext cx="6197600" cy="3487737"/>
          </a:xfrm>
          <a:prstGeom prst="rect">
            <a:avLst/>
          </a:prstGeom>
          <a:noFill/>
          <a:ln w="9525">
            <a:solidFill>
              <a:srgbClr val="000000"/>
            </a:solidFill>
            <a:miter lim="800000"/>
            <a:headEnd/>
            <a:tailEnd/>
          </a:ln>
        </p:spPr>
      </p:sp>
      <p:sp>
        <p:nvSpPr>
          <p:cNvPr id="11269" name="Rectangle 5"/>
          <p:cNvSpPr>
            <a:spLocks noGrp="1" noChangeArrowheads="1"/>
          </p:cNvSpPr>
          <p:nvPr>
            <p:ph type="body" sz="quarter" idx="3"/>
          </p:nvPr>
        </p:nvSpPr>
        <p:spPr bwMode="auto">
          <a:xfrm>
            <a:off x="935038" y="4416425"/>
            <a:ext cx="5140325" cy="4183063"/>
          </a:xfrm>
          <a:prstGeom prst="rect">
            <a:avLst/>
          </a:prstGeom>
          <a:noFill/>
          <a:ln w="9525">
            <a:noFill/>
            <a:miter lim="800000"/>
            <a:headEnd/>
            <a:tailEnd/>
          </a:ln>
          <a:effectLst/>
        </p:spPr>
        <p:txBody>
          <a:bodyPr vert="horz" wrap="square" lIns="92098" tIns="46049" rIns="92098" bIns="46049" numCol="1" anchor="t" anchorCtr="0" compatLnSpc="1">
            <a:prstTxWarp prst="textNoShape">
              <a:avLst/>
            </a:prstTxWarp>
          </a:bodyPr>
          <a:lstStyle/>
          <a:p>
            <a:pPr lvl="0"/>
            <a:r>
              <a:rPr lang="fr-FR" noProof="0"/>
              <a:t>Cliquez pour modifier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
        <p:nvSpPr>
          <p:cNvPr id="11270" name="Rectangle 6"/>
          <p:cNvSpPr>
            <a:spLocks noGrp="1" noChangeArrowheads="1"/>
          </p:cNvSpPr>
          <p:nvPr>
            <p:ph type="ftr" sz="quarter" idx="4"/>
          </p:nvPr>
        </p:nvSpPr>
        <p:spPr bwMode="auto">
          <a:xfrm>
            <a:off x="0" y="8831263"/>
            <a:ext cx="3038475" cy="465137"/>
          </a:xfrm>
          <a:prstGeom prst="rect">
            <a:avLst/>
          </a:prstGeom>
          <a:noFill/>
          <a:ln w="9525">
            <a:noFill/>
            <a:miter lim="800000"/>
            <a:headEnd/>
            <a:tailEnd/>
          </a:ln>
          <a:effectLst/>
        </p:spPr>
        <p:txBody>
          <a:bodyPr vert="horz" wrap="square" lIns="92098" tIns="46049" rIns="92098" bIns="46049" numCol="1" anchor="b" anchorCtr="0" compatLnSpc="1">
            <a:prstTxWarp prst="textNoShape">
              <a:avLst/>
            </a:prstTxWarp>
          </a:bodyPr>
          <a:lstStyle>
            <a:lvl1pPr>
              <a:defRPr sz="1200"/>
            </a:lvl1pPr>
          </a:lstStyle>
          <a:p>
            <a:endParaRPr lang="en-US" altLang="en-US"/>
          </a:p>
        </p:txBody>
      </p:sp>
      <p:sp>
        <p:nvSpPr>
          <p:cNvPr id="11271" name="Rectangle 7"/>
          <p:cNvSpPr>
            <a:spLocks noGrp="1" noChangeArrowheads="1"/>
          </p:cNvSpPr>
          <p:nvPr>
            <p:ph type="sldNum" sz="quarter" idx="5"/>
          </p:nvPr>
        </p:nvSpPr>
        <p:spPr bwMode="auto">
          <a:xfrm>
            <a:off x="3971925" y="8831263"/>
            <a:ext cx="3038475" cy="465137"/>
          </a:xfrm>
          <a:prstGeom prst="rect">
            <a:avLst/>
          </a:prstGeom>
          <a:noFill/>
          <a:ln w="9525">
            <a:noFill/>
            <a:miter lim="800000"/>
            <a:headEnd/>
            <a:tailEnd/>
          </a:ln>
          <a:effectLst/>
        </p:spPr>
        <p:txBody>
          <a:bodyPr vert="horz" wrap="square" lIns="92098" tIns="46049" rIns="92098" bIns="46049" numCol="1" anchor="b" anchorCtr="0" compatLnSpc="1">
            <a:prstTxWarp prst="textNoShape">
              <a:avLst/>
            </a:prstTxWarp>
          </a:bodyPr>
          <a:lstStyle>
            <a:lvl1pPr algn="r">
              <a:defRPr sz="1200"/>
            </a:lvl1pPr>
          </a:lstStyle>
          <a:p>
            <a:fld id="{13C9EA90-611F-4DBE-932D-C451B92F851D}" type="slidenum">
              <a:rPr lang="fr-FR" altLang="en-US"/>
              <a:pPr/>
              <a:t>‹#›</a:t>
            </a:fld>
            <a:endParaRPr lang="fr-FR" altLang="en-US"/>
          </a:p>
        </p:txBody>
      </p:sp>
    </p:spTree>
    <p:extLst>
      <p:ext uri="{BB962C8B-B14F-4D97-AF65-F5344CB8AC3E}">
        <p14:creationId xmlns:p14="http://schemas.microsoft.com/office/powerpoint/2010/main" val="2444508588"/>
      </p:ext>
    </p:extLst>
  </p:cSld>
  <p:clrMap bg1="lt1" tx1="dk1" bg2="lt2" tx2="dk2" accent1="accent1" accent2="accent2" accent3="accent3" accent4="accent4" accent5="accent5" accent6="accent6" hlink="hlink" folHlink="folHlink"/>
  <p:hf hdr="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6992"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3984"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0976"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7968"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4960" algn="l" defTabSz="913984" rtl="0" eaLnBrk="1" latinLnBrk="0" hangingPunct="1">
      <a:defRPr sz="1200" kern="1200">
        <a:solidFill>
          <a:schemeClr val="tx1"/>
        </a:solidFill>
        <a:latin typeface="+mn-lt"/>
        <a:ea typeface="+mn-ea"/>
        <a:cs typeface="+mn-cs"/>
      </a:defRPr>
    </a:lvl6pPr>
    <a:lvl7pPr marL="2741952" algn="l" defTabSz="913984" rtl="0" eaLnBrk="1" latinLnBrk="0" hangingPunct="1">
      <a:defRPr sz="1200" kern="1200">
        <a:solidFill>
          <a:schemeClr val="tx1"/>
        </a:solidFill>
        <a:latin typeface="+mn-lt"/>
        <a:ea typeface="+mn-ea"/>
        <a:cs typeface="+mn-cs"/>
      </a:defRPr>
    </a:lvl7pPr>
    <a:lvl8pPr marL="3198944" algn="l" defTabSz="913984" rtl="0" eaLnBrk="1" latinLnBrk="0" hangingPunct="1">
      <a:defRPr sz="1200" kern="1200">
        <a:solidFill>
          <a:schemeClr val="tx1"/>
        </a:solidFill>
        <a:latin typeface="+mn-lt"/>
        <a:ea typeface="+mn-ea"/>
        <a:cs typeface="+mn-cs"/>
      </a:defRPr>
    </a:lvl8pPr>
    <a:lvl9pPr marL="3655936" algn="l" defTabSz="913984"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773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C9EA90-611F-4DBE-932D-C451B92F851D}" type="slidenum">
              <a:rPr lang="fr-FR" altLang="en-US" smtClean="0"/>
              <a:pPr/>
              <a:t>0</a:t>
            </a:fld>
            <a:endParaRPr lang="fr-FR" altLang="en-US"/>
          </a:p>
        </p:txBody>
      </p:sp>
      <p:sp>
        <p:nvSpPr>
          <p:cNvPr id="5" name="Date Placeholder 4"/>
          <p:cNvSpPr>
            <a:spLocks noGrp="1"/>
          </p:cNvSpPr>
          <p:nvPr>
            <p:ph type="dt" idx="11"/>
          </p:nvPr>
        </p:nvSpPr>
        <p:spPr/>
        <p:txBody>
          <a:bodyPr/>
          <a:lstStyle/>
          <a:p>
            <a:endParaRPr lang="en-US" altLang="en-US"/>
          </a:p>
        </p:txBody>
      </p:sp>
      <p:sp>
        <p:nvSpPr>
          <p:cNvPr id="6" name="Footer Placeholder 5"/>
          <p:cNvSpPr>
            <a:spLocks noGrp="1"/>
          </p:cNvSpPr>
          <p:nvPr>
            <p:ph type="ftr" sz="quarter" idx="12"/>
          </p:nvPr>
        </p:nvSpPr>
        <p:spPr/>
        <p:txBody>
          <a:bodyPr/>
          <a:lstStyle/>
          <a:p>
            <a:endParaRPr lang="en-US" altLang="en-US"/>
          </a:p>
        </p:txBody>
      </p:sp>
    </p:spTree>
    <p:extLst>
      <p:ext uri="{BB962C8B-B14F-4D97-AF65-F5344CB8AC3E}">
        <p14:creationId xmlns:p14="http://schemas.microsoft.com/office/powerpoint/2010/main" val="7687103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pic>
        <p:nvPicPr>
          <p:cNvPr id="4" name="Picture 20" descr="C:\Documents and Settings\BEUNAS\Mes documents\1 BOULOT\OTHERS\TECHNICOLOR\IMGES\index-04.jpg"/>
          <p:cNvPicPr>
            <a:picLocks noChangeAspect="1" noChangeArrowheads="1"/>
          </p:cNvPicPr>
          <p:nvPr userDrawn="1"/>
        </p:nvPicPr>
        <p:blipFill>
          <a:blip r:embed="rId2" cstate="print"/>
          <a:srcRect/>
          <a:stretch>
            <a:fillRect/>
          </a:stretch>
        </p:blipFill>
        <p:spPr bwMode="auto">
          <a:xfrm>
            <a:off x="-1" y="914400"/>
            <a:ext cx="9144001" cy="3659188"/>
          </a:xfrm>
          <a:prstGeom prst="rect">
            <a:avLst/>
          </a:prstGeom>
          <a:noFill/>
          <a:ln w="9525">
            <a:noFill/>
            <a:miter lim="800000"/>
            <a:headEnd/>
            <a:tailEnd/>
          </a:ln>
        </p:spPr>
      </p:pic>
      <p:grpSp>
        <p:nvGrpSpPr>
          <p:cNvPr id="5" name="Groupe 22"/>
          <p:cNvGrpSpPr>
            <a:grpSpLocks/>
          </p:cNvGrpSpPr>
          <p:nvPr userDrawn="1"/>
        </p:nvGrpSpPr>
        <p:grpSpPr bwMode="auto">
          <a:xfrm>
            <a:off x="0" y="0"/>
            <a:ext cx="9144000" cy="5143500"/>
            <a:chOff x="0" y="0"/>
            <a:chExt cx="9144000" cy="5143502"/>
          </a:xfrm>
        </p:grpSpPr>
        <p:sp>
          <p:nvSpPr>
            <p:cNvPr id="6" name="Rectangle 7"/>
            <p:cNvSpPr>
              <a:spLocks noChangeArrowheads="1"/>
            </p:cNvSpPr>
            <p:nvPr/>
          </p:nvSpPr>
          <p:spPr bwMode="auto">
            <a:xfrm>
              <a:off x="0" y="0"/>
              <a:ext cx="9144000" cy="141922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grpSp>
          <p:nvGrpSpPr>
            <p:cNvPr id="9" name="Group 9"/>
            <p:cNvGrpSpPr>
              <a:grpSpLocks/>
            </p:cNvGrpSpPr>
            <p:nvPr/>
          </p:nvGrpSpPr>
          <p:grpSpPr bwMode="auto">
            <a:xfrm>
              <a:off x="0" y="3632599"/>
              <a:ext cx="9144000" cy="1510903"/>
              <a:chOff x="0" y="3045"/>
              <a:chExt cx="5760" cy="1269"/>
            </a:xfrm>
          </p:grpSpPr>
          <p:sp>
            <p:nvSpPr>
              <p:cNvPr id="11" name="Rectangle 19"/>
              <p:cNvSpPr>
                <a:spLocks noChangeArrowheads="1"/>
              </p:cNvSpPr>
              <p:nvPr/>
            </p:nvSpPr>
            <p:spPr bwMode="auto">
              <a:xfrm>
                <a:off x="0" y="3119"/>
                <a:ext cx="823" cy="119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GB" altLang="en-US" sz="2400"/>
              </a:p>
            </p:txBody>
          </p:sp>
          <p:sp>
            <p:nvSpPr>
              <p:cNvPr id="12" name="Rectangle 20"/>
              <p:cNvSpPr>
                <a:spLocks noChangeArrowheads="1"/>
              </p:cNvSpPr>
              <p:nvPr/>
            </p:nvSpPr>
            <p:spPr bwMode="auto">
              <a:xfrm>
                <a:off x="823" y="3263"/>
                <a:ext cx="823" cy="105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GB" altLang="en-US" sz="2400"/>
              </a:p>
            </p:txBody>
          </p:sp>
          <p:sp>
            <p:nvSpPr>
              <p:cNvPr id="13" name="Rectangle 21"/>
              <p:cNvSpPr>
                <a:spLocks noChangeArrowheads="1"/>
              </p:cNvSpPr>
              <p:nvPr/>
            </p:nvSpPr>
            <p:spPr bwMode="auto">
              <a:xfrm>
                <a:off x="1646" y="3215"/>
                <a:ext cx="823" cy="109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GB" altLang="en-US" sz="2400"/>
              </a:p>
            </p:txBody>
          </p:sp>
          <p:sp>
            <p:nvSpPr>
              <p:cNvPr id="14" name="Rectangle 22"/>
              <p:cNvSpPr>
                <a:spLocks noChangeArrowheads="1"/>
              </p:cNvSpPr>
              <p:nvPr/>
            </p:nvSpPr>
            <p:spPr bwMode="auto">
              <a:xfrm>
                <a:off x="2469" y="3045"/>
                <a:ext cx="822" cy="126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GB" altLang="en-US" sz="2400"/>
              </a:p>
            </p:txBody>
          </p:sp>
          <p:sp>
            <p:nvSpPr>
              <p:cNvPr id="15" name="Rectangle 23"/>
              <p:cNvSpPr>
                <a:spLocks noChangeArrowheads="1"/>
              </p:cNvSpPr>
              <p:nvPr/>
            </p:nvSpPr>
            <p:spPr bwMode="auto">
              <a:xfrm>
                <a:off x="3291" y="3186"/>
                <a:ext cx="823" cy="112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GB" altLang="en-US" sz="2400"/>
              </a:p>
            </p:txBody>
          </p:sp>
          <p:sp>
            <p:nvSpPr>
              <p:cNvPr id="16" name="Rectangle 24"/>
              <p:cNvSpPr>
                <a:spLocks noChangeArrowheads="1"/>
              </p:cNvSpPr>
              <p:nvPr/>
            </p:nvSpPr>
            <p:spPr bwMode="auto">
              <a:xfrm>
                <a:off x="4114" y="3297"/>
                <a:ext cx="823" cy="101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GB" altLang="en-US" sz="2400"/>
              </a:p>
            </p:txBody>
          </p:sp>
          <p:sp>
            <p:nvSpPr>
              <p:cNvPr id="17" name="Rectangle 25"/>
              <p:cNvSpPr>
                <a:spLocks noChangeArrowheads="1"/>
              </p:cNvSpPr>
              <p:nvPr/>
            </p:nvSpPr>
            <p:spPr bwMode="auto">
              <a:xfrm>
                <a:off x="4937" y="3111"/>
                <a:ext cx="823" cy="120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GB" altLang="en-US" sz="2400"/>
              </a:p>
            </p:txBody>
          </p:sp>
        </p:grpSp>
        <p:sp>
          <p:nvSpPr>
            <p:cNvPr id="8" name="Rectangle 16"/>
            <p:cNvSpPr>
              <a:spLocks noChangeArrowheads="1"/>
            </p:cNvSpPr>
            <p:nvPr/>
          </p:nvSpPr>
          <p:spPr bwMode="auto">
            <a:xfrm>
              <a:off x="0" y="1257300"/>
              <a:ext cx="9144000" cy="349250"/>
            </a:xfrm>
            <a:prstGeom prst="rect">
              <a:avLst/>
            </a:prstGeom>
            <a:solidFill>
              <a:srgbClr val="11111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grpSp>
      <p:sp>
        <p:nvSpPr>
          <p:cNvPr id="4098" name="Rectangle 2"/>
          <p:cNvSpPr>
            <a:spLocks noGrp="1" noChangeArrowheads="1"/>
          </p:cNvSpPr>
          <p:nvPr>
            <p:ph type="ctrTitle"/>
          </p:nvPr>
        </p:nvSpPr>
        <p:spPr>
          <a:xfrm>
            <a:off x="47630" y="53561"/>
            <a:ext cx="8791575" cy="857250"/>
          </a:xfrm>
        </p:spPr>
        <p:txBody>
          <a:bodyPr tIns="0" bIns="0"/>
          <a:lstStyle>
            <a:lvl1pPr algn="r">
              <a:defRPr sz="2400">
                <a:solidFill>
                  <a:srgbClr val="2A2A2A"/>
                </a:solidFill>
                <a:latin typeface="+mj-lt"/>
              </a:defRPr>
            </a:lvl1pPr>
          </a:lstStyle>
          <a:p>
            <a:r>
              <a:rPr lang="en-US" noProof="0"/>
              <a:t>Click to edit Master title style</a:t>
            </a:r>
            <a:endParaRPr lang="en-US" noProof="0" dirty="0"/>
          </a:p>
        </p:txBody>
      </p:sp>
      <p:sp>
        <p:nvSpPr>
          <p:cNvPr id="4099" name="Rectangle 3"/>
          <p:cNvSpPr>
            <a:spLocks noGrp="1" noChangeArrowheads="1"/>
          </p:cNvSpPr>
          <p:nvPr>
            <p:ph type="subTitle" idx="1"/>
          </p:nvPr>
        </p:nvSpPr>
        <p:spPr>
          <a:xfrm>
            <a:off x="47630" y="910811"/>
            <a:ext cx="8791575" cy="342900"/>
          </a:xfrm>
        </p:spPr>
        <p:txBody>
          <a:bodyPr tIns="0" bIns="0"/>
          <a:lstStyle>
            <a:lvl1pPr algn="r">
              <a:defRPr sz="2000">
                <a:solidFill>
                  <a:schemeClr val="tx1">
                    <a:lumMod val="60000"/>
                    <a:lumOff val="40000"/>
                  </a:schemeClr>
                </a:solidFill>
              </a:defRPr>
            </a:lvl1pPr>
          </a:lstStyle>
          <a:p>
            <a:r>
              <a:rPr lang="en-US" noProof="0"/>
              <a:t>Click to edit Master subtitle style</a:t>
            </a:r>
            <a:endParaRPr lang="en-US" noProof="0" dirty="0"/>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5" name="Titre 1"/>
          <p:cNvSpPr>
            <a:spLocks noGrp="1"/>
          </p:cNvSpPr>
          <p:nvPr>
            <p:ph type="title"/>
          </p:nvPr>
        </p:nvSpPr>
        <p:spPr>
          <a:xfrm>
            <a:off x="381001" y="57155"/>
            <a:ext cx="8597900" cy="478617"/>
          </a:xfrm>
        </p:spPr>
        <p:txBody>
          <a:bodyPr/>
          <a:lstStyle>
            <a:lvl1pPr>
              <a:defRPr sz="1800" b="0">
                <a:solidFill>
                  <a:schemeClr val="bg2">
                    <a:lumMod val="50000"/>
                  </a:schemeClr>
                </a:solidFill>
              </a:defRPr>
            </a:lvl1pPr>
          </a:lstStyle>
          <a:p>
            <a:r>
              <a:rPr lang="en-US" noProof="0"/>
              <a:t>Click to edit Master title style</a:t>
            </a:r>
            <a:endParaRPr lang="en-US" noProof="0" dirty="0"/>
          </a:p>
        </p:txBody>
      </p:sp>
      <p:sp>
        <p:nvSpPr>
          <p:cNvPr id="7" name="Espace réservé du contenu 2"/>
          <p:cNvSpPr>
            <a:spLocks noGrp="1"/>
          </p:cNvSpPr>
          <p:nvPr>
            <p:ph idx="1"/>
          </p:nvPr>
        </p:nvSpPr>
        <p:spPr>
          <a:xfrm>
            <a:off x="381004" y="728663"/>
            <a:ext cx="8583613" cy="3883026"/>
          </a:xfrm>
          <a:gradFill>
            <a:gsLst>
              <a:gs pos="0">
                <a:schemeClr val="bg1"/>
              </a:gs>
              <a:gs pos="74000">
                <a:schemeClr val="bg1">
                  <a:alpha val="0"/>
                </a:schemeClr>
              </a:gs>
            </a:gsLst>
            <a:lin ang="2700000" scaled="1"/>
          </a:gradFill>
          <a:ln w="6350">
            <a:gradFill flip="none" rotWithShape="1">
              <a:gsLst>
                <a:gs pos="0">
                  <a:srgbClr val="6E7F88"/>
                </a:gs>
                <a:gs pos="46000">
                  <a:schemeClr val="bg1">
                    <a:alpha val="0"/>
                  </a:schemeClr>
                </a:gs>
              </a:gsLst>
              <a:lin ang="2700000" scaled="1"/>
              <a:tileRect/>
            </a:gradFill>
          </a:ln>
          <a:effectLst>
            <a:outerShdw blurRad="190500" dist="241300" dir="12360000" sx="95000" sy="95000"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16000" tIns="108000" bIns="84478"/>
          <a:lstStyle>
            <a:lvl1pPr marL="0" indent="0" algn="l" rtl="0" eaLnBrk="0" fontAlgn="base" hangingPunct="0">
              <a:spcBef>
                <a:spcPct val="0"/>
              </a:spcBef>
              <a:spcAft>
                <a:spcPts val="800"/>
              </a:spcAft>
              <a:defRPr lang="fr-FR" sz="1800" b="1" kern="1200" noProof="0" dirty="0" smtClean="0">
                <a:solidFill>
                  <a:srgbClr val="2B293B"/>
                </a:solidFill>
                <a:latin typeface="+mj-lt"/>
                <a:ea typeface="+mn-ea"/>
                <a:cs typeface="Arial" pitchFamily="34" charset="0"/>
              </a:defRPr>
            </a:lvl1pPr>
            <a:lvl2pPr marL="180973" indent="-180973" algn="l" rtl="0" eaLnBrk="0" fontAlgn="base" hangingPunct="0">
              <a:spcBef>
                <a:spcPct val="0"/>
              </a:spcBef>
              <a:spcAft>
                <a:spcPts val="600"/>
              </a:spcAft>
              <a:buSzPct val="90000"/>
              <a:buFont typeface="Wingdings" pitchFamily="2" charset="2"/>
              <a:buChar char=""/>
              <a:defRPr lang="fr-FR" sz="1200" b="0" kern="1200" noProof="0" dirty="0" smtClean="0">
                <a:solidFill>
                  <a:srgbClr val="696969"/>
                </a:solidFill>
                <a:latin typeface="+mj-lt"/>
                <a:ea typeface="+mn-ea"/>
                <a:cs typeface="Arial" pitchFamily="34" charset="0"/>
              </a:defRPr>
            </a:lvl2pPr>
            <a:lvl3pPr marL="361946" indent="-180973" algn="l" rtl="0" eaLnBrk="0" fontAlgn="base" hangingPunct="0">
              <a:spcBef>
                <a:spcPct val="0"/>
              </a:spcBef>
              <a:spcAft>
                <a:spcPts val="600"/>
              </a:spcAft>
              <a:buClr>
                <a:srgbClr val="97BF15"/>
              </a:buClr>
              <a:buSzPct val="80000"/>
              <a:buFont typeface="Wingdings" pitchFamily="2" charset="2"/>
              <a:buChar char=""/>
              <a:defRPr lang="fr-FR" sz="1200" b="0" kern="1200" noProof="0" dirty="0" smtClean="0">
                <a:solidFill>
                  <a:srgbClr val="696969"/>
                </a:solidFill>
                <a:latin typeface="+mj-lt"/>
                <a:ea typeface="+mn-ea"/>
                <a:cs typeface="Arial" pitchFamily="34" charset="0"/>
              </a:defRPr>
            </a:lvl3pPr>
            <a:lvl4pPr marL="542918" indent="-180973" algn="l" rtl="0" eaLnBrk="0" fontAlgn="base" hangingPunct="0">
              <a:spcBef>
                <a:spcPct val="0"/>
              </a:spcBef>
              <a:spcAft>
                <a:spcPts val="600"/>
              </a:spcAft>
              <a:buSzPct val="70000"/>
              <a:buFont typeface="Wingdings" pitchFamily="2" charset="2"/>
              <a:buChar char=""/>
              <a:defRPr lang="fr-FR" sz="1200" b="0" kern="1200" noProof="0" dirty="0" smtClean="0">
                <a:solidFill>
                  <a:srgbClr val="696969"/>
                </a:solidFill>
                <a:latin typeface="+mj-lt"/>
                <a:ea typeface="+mn-ea"/>
                <a:cs typeface="Arial" pitchFamily="34" charset="0"/>
              </a:defRPr>
            </a:lvl4pPr>
            <a:lvl5pPr marL="714366" indent="-171448" algn="l" rtl="0" eaLnBrk="0" fontAlgn="base" hangingPunct="0">
              <a:spcBef>
                <a:spcPct val="0"/>
              </a:spcBef>
              <a:spcAft>
                <a:spcPts val="600"/>
              </a:spcAft>
              <a:buSzPct val="70000"/>
              <a:buFont typeface="Wingdings" pitchFamily="2" charset="2"/>
              <a:buChar char=""/>
              <a:defRPr lang="en-US" sz="1200" b="0" kern="1200" noProof="0" dirty="0">
                <a:solidFill>
                  <a:srgbClr val="696969"/>
                </a:solidFill>
                <a:latin typeface="+mj-lt"/>
                <a:ea typeface="+mn-ea"/>
                <a:cs typeface="Arial" pitchFamily="34"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4" name="Rectangle 6"/>
          <p:cNvSpPr>
            <a:spLocks noGrp="1" noChangeArrowheads="1"/>
          </p:cNvSpPr>
          <p:nvPr>
            <p:ph type="sldNum" sz="quarter" idx="10"/>
          </p:nvPr>
        </p:nvSpPr>
        <p:spPr/>
        <p:txBody>
          <a:bodyPr anchor="ctr"/>
          <a:lstStyle>
            <a:lvl1pPr>
              <a:defRPr sz="800"/>
            </a:lvl1pPr>
          </a:lstStyle>
          <a:p>
            <a:fld id="{A13A4F66-D990-42A0-AE6A-B6C60AE50930}" type="slidenum">
              <a:rPr lang="en-US" altLang="en-US"/>
              <a:pPr/>
              <a:t>‹#›</a:t>
            </a:fld>
            <a:endParaRPr lang="en-US"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re et 2 contenus">
    <p:spTree>
      <p:nvGrpSpPr>
        <p:cNvPr id="1" name=""/>
        <p:cNvGrpSpPr/>
        <p:nvPr/>
      </p:nvGrpSpPr>
      <p:grpSpPr>
        <a:xfrm>
          <a:off x="0" y="0"/>
          <a:ext cx="0" cy="0"/>
          <a:chOff x="0" y="0"/>
          <a:chExt cx="0" cy="0"/>
        </a:xfrm>
      </p:grpSpPr>
      <p:sp>
        <p:nvSpPr>
          <p:cNvPr id="5" name="Titre 1"/>
          <p:cNvSpPr>
            <a:spLocks noGrp="1"/>
          </p:cNvSpPr>
          <p:nvPr>
            <p:ph type="title"/>
          </p:nvPr>
        </p:nvSpPr>
        <p:spPr>
          <a:xfrm>
            <a:off x="381001" y="57155"/>
            <a:ext cx="8597900" cy="478617"/>
          </a:xfrm>
        </p:spPr>
        <p:txBody>
          <a:bodyPr/>
          <a:lstStyle>
            <a:lvl1pPr>
              <a:defRPr sz="1800" b="0">
                <a:solidFill>
                  <a:schemeClr val="bg2">
                    <a:lumMod val="50000"/>
                  </a:schemeClr>
                </a:solidFill>
              </a:defRPr>
            </a:lvl1pPr>
          </a:lstStyle>
          <a:p>
            <a:r>
              <a:rPr lang="en-US" noProof="0"/>
              <a:t>Click to edit Master title style</a:t>
            </a:r>
            <a:endParaRPr lang="en-US" noProof="0" dirty="0"/>
          </a:p>
        </p:txBody>
      </p:sp>
      <p:sp>
        <p:nvSpPr>
          <p:cNvPr id="7" name="Espace réservé du contenu 2"/>
          <p:cNvSpPr>
            <a:spLocks noGrp="1"/>
          </p:cNvSpPr>
          <p:nvPr>
            <p:ph idx="1"/>
          </p:nvPr>
        </p:nvSpPr>
        <p:spPr>
          <a:xfrm>
            <a:off x="381001" y="728663"/>
            <a:ext cx="4191000" cy="3883026"/>
          </a:xfrm>
          <a:gradFill>
            <a:gsLst>
              <a:gs pos="0">
                <a:schemeClr val="bg1"/>
              </a:gs>
              <a:gs pos="74000">
                <a:schemeClr val="bg1">
                  <a:alpha val="0"/>
                </a:schemeClr>
              </a:gs>
            </a:gsLst>
            <a:lin ang="2700000" scaled="1"/>
          </a:gradFill>
          <a:ln w="6350">
            <a:gradFill flip="none" rotWithShape="1">
              <a:gsLst>
                <a:gs pos="0">
                  <a:srgbClr val="6E7F88"/>
                </a:gs>
                <a:gs pos="46000">
                  <a:schemeClr val="bg1">
                    <a:alpha val="0"/>
                  </a:schemeClr>
                </a:gs>
              </a:gsLst>
              <a:lin ang="2700000" scaled="1"/>
              <a:tileRect/>
            </a:gradFill>
          </a:ln>
          <a:effectLst>
            <a:outerShdw blurRad="190500" dist="241300" dir="12360000" sx="95000" sy="95000"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16000" tIns="108000" bIns="84478"/>
          <a:lstStyle>
            <a:lvl1pPr marL="0" indent="0" algn="l" rtl="0" eaLnBrk="0" fontAlgn="base" hangingPunct="0">
              <a:spcBef>
                <a:spcPct val="0"/>
              </a:spcBef>
              <a:spcAft>
                <a:spcPts val="800"/>
              </a:spcAft>
              <a:defRPr lang="fr-FR" sz="1800" b="1" kern="1200" noProof="0" dirty="0" smtClean="0">
                <a:solidFill>
                  <a:srgbClr val="2B293B"/>
                </a:solidFill>
                <a:latin typeface="+mj-lt"/>
                <a:ea typeface="+mn-ea"/>
                <a:cs typeface="Arial" pitchFamily="34" charset="0"/>
              </a:defRPr>
            </a:lvl1pPr>
            <a:lvl2pPr marL="180973" indent="-180973" algn="l" rtl="0" eaLnBrk="0" fontAlgn="base" hangingPunct="0">
              <a:spcBef>
                <a:spcPct val="0"/>
              </a:spcBef>
              <a:spcAft>
                <a:spcPts val="600"/>
              </a:spcAft>
              <a:buSzPct val="90000"/>
              <a:buFont typeface="Wingdings" pitchFamily="2" charset="2"/>
              <a:buChar char=""/>
              <a:defRPr lang="fr-FR" sz="1200" b="0" kern="1200" noProof="0" dirty="0" smtClean="0">
                <a:solidFill>
                  <a:srgbClr val="696969"/>
                </a:solidFill>
                <a:latin typeface="+mj-lt"/>
                <a:ea typeface="+mn-ea"/>
                <a:cs typeface="Arial" pitchFamily="34" charset="0"/>
              </a:defRPr>
            </a:lvl2pPr>
            <a:lvl3pPr marL="361946" indent="-180973" algn="l" rtl="0" eaLnBrk="0" fontAlgn="base" hangingPunct="0">
              <a:spcBef>
                <a:spcPct val="0"/>
              </a:spcBef>
              <a:spcAft>
                <a:spcPts val="600"/>
              </a:spcAft>
              <a:buClr>
                <a:srgbClr val="97BF15"/>
              </a:buClr>
              <a:buSzPct val="80000"/>
              <a:buFont typeface="Wingdings" pitchFamily="2" charset="2"/>
              <a:buChar char=""/>
              <a:defRPr lang="fr-FR" sz="1200" b="0" kern="1200" noProof="0" dirty="0" smtClean="0">
                <a:solidFill>
                  <a:srgbClr val="696969"/>
                </a:solidFill>
                <a:latin typeface="+mj-lt"/>
                <a:ea typeface="+mn-ea"/>
                <a:cs typeface="Arial" pitchFamily="34" charset="0"/>
              </a:defRPr>
            </a:lvl3pPr>
            <a:lvl4pPr marL="542918" indent="-180973" algn="l" rtl="0" eaLnBrk="0" fontAlgn="base" hangingPunct="0">
              <a:spcBef>
                <a:spcPct val="0"/>
              </a:spcBef>
              <a:spcAft>
                <a:spcPts val="600"/>
              </a:spcAft>
              <a:buSzPct val="70000"/>
              <a:buFont typeface="Wingdings" pitchFamily="2" charset="2"/>
              <a:buChar char=""/>
              <a:defRPr lang="fr-FR" sz="1200" b="0" kern="1200" noProof="0" dirty="0" smtClean="0">
                <a:solidFill>
                  <a:srgbClr val="696969"/>
                </a:solidFill>
                <a:latin typeface="+mj-lt"/>
                <a:ea typeface="+mn-ea"/>
                <a:cs typeface="Arial" pitchFamily="34" charset="0"/>
              </a:defRPr>
            </a:lvl4pPr>
            <a:lvl5pPr marL="714366" indent="-171448" algn="l" rtl="0" eaLnBrk="0" fontAlgn="base" hangingPunct="0">
              <a:spcBef>
                <a:spcPct val="0"/>
              </a:spcBef>
              <a:spcAft>
                <a:spcPts val="600"/>
              </a:spcAft>
              <a:buSzPct val="70000"/>
              <a:buFont typeface="Wingdings" pitchFamily="2" charset="2"/>
              <a:buChar char=""/>
              <a:defRPr lang="en-US" sz="1200" b="0" kern="1200" noProof="0" dirty="0">
                <a:solidFill>
                  <a:srgbClr val="696969"/>
                </a:solidFill>
                <a:latin typeface="+mj-lt"/>
                <a:ea typeface="+mn-ea"/>
                <a:cs typeface="Arial" pitchFamily="34"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6" name="Espace réservé du contenu 2"/>
          <p:cNvSpPr>
            <a:spLocks noGrp="1"/>
          </p:cNvSpPr>
          <p:nvPr>
            <p:ph idx="11"/>
          </p:nvPr>
        </p:nvSpPr>
        <p:spPr>
          <a:xfrm>
            <a:off x="4787900" y="728663"/>
            <a:ext cx="4191000" cy="3883026"/>
          </a:xfrm>
          <a:gradFill>
            <a:gsLst>
              <a:gs pos="0">
                <a:schemeClr val="bg1"/>
              </a:gs>
              <a:gs pos="74000">
                <a:schemeClr val="bg1">
                  <a:alpha val="0"/>
                </a:schemeClr>
              </a:gs>
            </a:gsLst>
            <a:lin ang="2700000" scaled="1"/>
          </a:gradFill>
          <a:ln w="6350">
            <a:gradFill flip="none" rotWithShape="1">
              <a:gsLst>
                <a:gs pos="0">
                  <a:srgbClr val="6E7F88"/>
                </a:gs>
                <a:gs pos="46000">
                  <a:schemeClr val="bg1">
                    <a:alpha val="0"/>
                  </a:schemeClr>
                </a:gs>
              </a:gsLst>
              <a:lin ang="2700000" scaled="1"/>
              <a:tileRect/>
            </a:gradFill>
          </a:ln>
          <a:effectLst>
            <a:outerShdw blurRad="190500" dist="241300" dir="12360000" sx="95000" sy="95000"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16000" tIns="108000" bIns="84478"/>
          <a:lstStyle>
            <a:lvl1pPr marL="0" indent="0" algn="l" rtl="0" eaLnBrk="0" fontAlgn="base" hangingPunct="0">
              <a:spcBef>
                <a:spcPct val="0"/>
              </a:spcBef>
              <a:spcAft>
                <a:spcPts val="800"/>
              </a:spcAft>
              <a:defRPr lang="fr-FR" sz="1800" b="1" kern="1200" noProof="0" dirty="0" smtClean="0">
                <a:solidFill>
                  <a:srgbClr val="2B293B"/>
                </a:solidFill>
                <a:latin typeface="+mj-lt"/>
                <a:ea typeface="+mn-ea"/>
                <a:cs typeface="Arial" pitchFamily="34" charset="0"/>
              </a:defRPr>
            </a:lvl1pPr>
            <a:lvl2pPr marL="180973" indent="-180973" algn="l" rtl="0" eaLnBrk="0" fontAlgn="base" hangingPunct="0">
              <a:spcBef>
                <a:spcPct val="0"/>
              </a:spcBef>
              <a:spcAft>
                <a:spcPts val="600"/>
              </a:spcAft>
              <a:buSzPct val="90000"/>
              <a:buFont typeface="Wingdings" pitchFamily="2" charset="2"/>
              <a:buChar char=""/>
              <a:defRPr lang="fr-FR" sz="1200" b="0" kern="1200" noProof="0" dirty="0" smtClean="0">
                <a:solidFill>
                  <a:srgbClr val="696969"/>
                </a:solidFill>
                <a:latin typeface="+mj-lt"/>
                <a:ea typeface="+mn-ea"/>
                <a:cs typeface="Arial" pitchFamily="34" charset="0"/>
              </a:defRPr>
            </a:lvl2pPr>
            <a:lvl3pPr marL="361946" indent="-180973" algn="l" rtl="0" eaLnBrk="0" fontAlgn="base" hangingPunct="0">
              <a:spcBef>
                <a:spcPct val="0"/>
              </a:spcBef>
              <a:spcAft>
                <a:spcPts val="600"/>
              </a:spcAft>
              <a:buClr>
                <a:srgbClr val="97BF15"/>
              </a:buClr>
              <a:buSzPct val="80000"/>
              <a:buFont typeface="Wingdings" pitchFamily="2" charset="2"/>
              <a:buChar char=""/>
              <a:defRPr lang="fr-FR" sz="1200" b="0" kern="1200" noProof="0" dirty="0" smtClean="0">
                <a:solidFill>
                  <a:srgbClr val="696969"/>
                </a:solidFill>
                <a:latin typeface="+mj-lt"/>
                <a:ea typeface="+mn-ea"/>
                <a:cs typeface="Arial" pitchFamily="34" charset="0"/>
              </a:defRPr>
            </a:lvl3pPr>
            <a:lvl4pPr marL="542918" indent="-180973" algn="l" rtl="0" eaLnBrk="0" fontAlgn="base" hangingPunct="0">
              <a:spcBef>
                <a:spcPct val="0"/>
              </a:spcBef>
              <a:spcAft>
                <a:spcPts val="600"/>
              </a:spcAft>
              <a:buSzPct val="70000"/>
              <a:buFont typeface="Wingdings" pitchFamily="2" charset="2"/>
              <a:buChar char=""/>
              <a:defRPr lang="fr-FR" sz="1200" b="0" kern="1200" noProof="0" dirty="0" smtClean="0">
                <a:solidFill>
                  <a:srgbClr val="696969"/>
                </a:solidFill>
                <a:latin typeface="+mj-lt"/>
                <a:ea typeface="+mn-ea"/>
                <a:cs typeface="Arial" pitchFamily="34" charset="0"/>
              </a:defRPr>
            </a:lvl4pPr>
            <a:lvl5pPr marL="714366" indent="-171448" algn="l" rtl="0" eaLnBrk="0" fontAlgn="base" hangingPunct="0">
              <a:spcBef>
                <a:spcPct val="0"/>
              </a:spcBef>
              <a:spcAft>
                <a:spcPts val="600"/>
              </a:spcAft>
              <a:buSzPct val="70000"/>
              <a:buFont typeface="Wingdings" pitchFamily="2" charset="2"/>
              <a:buChar char=""/>
              <a:defRPr lang="en-US" sz="1200" b="0" kern="1200" noProof="0" dirty="0">
                <a:solidFill>
                  <a:srgbClr val="696969"/>
                </a:solidFill>
                <a:latin typeface="+mj-lt"/>
                <a:ea typeface="+mn-ea"/>
                <a:cs typeface="Arial" pitchFamily="34"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8" name="Rectangle 6"/>
          <p:cNvSpPr>
            <a:spLocks noGrp="1" noChangeArrowheads="1"/>
          </p:cNvSpPr>
          <p:nvPr>
            <p:ph type="sldNum" sz="quarter" idx="12"/>
          </p:nvPr>
        </p:nvSpPr>
        <p:spPr/>
        <p:txBody>
          <a:bodyPr anchor="ctr"/>
          <a:lstStyle>
            <a:lvl1pPr>
              <a:defRPr sz="800"/>
            </a:lvl1pPr>
          </a:lstStyle>
          <a:p>
            <a:fld id="{A26812CE-36F3-4311-832A-AC807B131704}" type="slidenum">
              <a:rPr lang="en-US" altLang="en-US"/>
              <a:pPr/>
              <a:t>‹#›</a:t>
            </a:fld>
            <a:endParaRPr lang="en-US"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re de section">
    <p:spTree>
      <p:nvGrpSpPr>
        <p:cNvPr id="1" name=""/>
        <p:cNvGrpSpPr/>
        <p:nvPr/>
      </p:nvGrpSpPr>
      <p:grpSpPr>
        <a:xfrm>
          <a:off x="0" y="0"/>
          <a:ext cx="0" cy="0"/>
          <a:chOff x="0" y="0"/>
          <a:chExt cx="0" cy="0"/>
        </a:xfrm>
      </p:grpSpPr>
      <p:pic>
        <p:nvPicPr>
          <p:cNvPr id="2" name="Picture 20" descr="C:\Documents and Settings\BEUNAS\Mes documents\1 BOULOT\OTHERS\TECHNICOLOR\IMGES\index-04.jpg"/>
          <p:cNvPicPr>
            <a:picLocks noChangeAspect="1" noChangeArrowheads="1"/>
          </p:cNvPicPr>
          <p:nvPr userDrawn="1"/>
        </p:nvPicPr>
        <p:blipFill>
          <a:blip r:embed="rId2" cstate="print"/>
          <a:srcRect/>
          <a:stretch>
            <a:fillRect/>
          </a:stretch>
        </p:blipFill>
        <p:spPr bwMode="auto">
          <a:xfrm>
            <a:off x="4763" y="914400"/>
            <a:ext cx="9148763" cy="3659188"/>
          </a:xfrm>
          <a:prstGeom prst="rect">
            <a:avLst/>
          </a:prstGeom>
          <a:noFill/>
          <a:ln w="9525">
            <a:noFill/>
            <a:miter lim="800000"/>
            <a:headEnd/>
            <a:tailEnd/>
          </a:ln>
        </p:spPr>
      </p:pic>
      <p:sp>
        <p:nvSpPr>
          <p:cNvPr id="3" name="Rectangle 2"/>
          <p:cNvSpPr/>
          <p:nvPr userDrawn="1"/>
        </p:nvSpPr>
        <p:spPr>
          <a:xfrm>
            <a:off x="0" y="4768851"/>
            <a:ext cx="9144000" cy="374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en-US" sz="2400">
              <a:solidFill>
                <a:srgbClr val="FFFFFF"/>
              </a:solidFill>
              <a:cs typeface="Arial" pitchFamily="34" charset="0"/>
            </a:endParaRPr>
          </a:p>
        </p:txBody>
      </p:sp>
      <p:sp>
        <p:nvSpPr>
          <p:cNvPr id="4" name="Rectangle 3"/>
          <p:cNvSpPr/>
          <p:nvPr userDrawn="1"/>
        </p:nvSpPr>
        <p:spPr>
          <a:xfrm>
            <a:off x="0" y="6"/>
            <a:ext cx="9144000" cy="1071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en-US" sz="2400">
              <a:solidFill>
                <a:srgbClr val="FFFFFF"/>
              </a:solidFill>
              <a:cs typeface="Arial" pitchFamily="34" charset="0"/>
            </a:endParaRPr>
          </a:p>
        </p:txBody>
      </p:sp>
      <p:grpSp>
        <p:nvGrpSpPr>
          <p:cNvPr id="5" name="Group 9"/>
          <p:cNvGrpSpPr>
            <a:grpSpLocks/>
          </p:cNvGrpSpPr>
          <p:nvPr userDrawn="1"/>
        </p:nvGrpSpPr>
        <p:grpSpPr bwMode="auto">
          <a:xfrm>
            <a:off x="0" y="3775075"/>
            <a:ext cx="9144000" cy="1511300"/>
            <a:chOff x="0" y="3045"/>
            <a:chExt cx="5760" cy="1269"/>
          </a:xfrm>
        </p:grpSpPr>
        <p:sp>
          <p:nvSpPr>
            <p:cNvPr id="6" name="Rectangle 10"/>
            <p:cNvSpPr>
              <a:spLocks noChangeArrowheads="1"/>
            </p:cNvSpPr>
            <p:nvPr/>
          </p:nvSpPr>
          <p:spPr bwMode="auto">
            <a:xfrm>
              <a:off x="0" y="3120"/>
              <a:ext cx="823" cy="119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sp>
          <p:nvSpPr>
            <p:cNvPr id="7" name="Rectangle 11"/>
            <p:cNvSpPr>
              <a:spLocks noChangeArrowheads="1"/>
            </p:cNvSpPr>
            <p:nvPr/>
          </p:nvSpPr>
          <p:spPr bwMode="auto">
            <a:xfrm>
              <a:off x="823" y="3264"/>
              <a:ext cx="823" cy="1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sp>
          <p:nvSpPr>
            <p:cNvPr id="8" name="Rectangle 12"/>
            <p:cNvSpPr>
              <a:spLocks noChangeArrowheads="1"/>
            </p:cNvSpPr>
            <p:nvPr/>
          </p:nvSpPr>
          <p:spPr bwMode="auto">
            <a:xfrm>
              <a:off x="1646" y="3216"/>
              <a:ext cx="823" cy="109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sp>
          <p:nvSpPr>
            <p:cNvPr id="9" name="Rectangle 13"/>
            <p:cNvSpPr>
              <a:spLocks noChangeArrowheads="1"/>
            </p:cNvSpPr>
            <p:nvPr/>
          </p:nvSpPr>
          <p:spPr bwMode="auto">
            <a:xfrm>
              <a:off x="2469" y="3045"/>
              <a:ext cx="822" cy="126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sp>
          <p:nvSpPr>
            <p:cNvPr id="10" name="Rectangle 14"/>
            <p:cNvSpPr>
              <a:spLocks noChangeArrowheads="1"/>
            </p:cNvSpPr>
            <p:nvPr/>
          </p:nvSpPr>
          <p:spPr bwMode="auto">
            <a:xfrm>
              <a:off x="3291" y="3186"/>
              <a:ext cx="823" cy="112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sp>
          <p:nvSpPr>
            <p:cNvPr id="11" name="Rectangle 15"/>
            <p:cNvSpPr>
              <a:spLocks noChangeArrowheads="1"/>
            </p:cNvSpPr>
            <p:nvPr/>
          </p:nvSpPr>
          <p:spPr bwMode="auto">
            <a:xfrm>
              <a:off x="4114" y="3297"/>
              <a:ext cx="823" cy="101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sp>
          <p:nvSpPr>
            <p:cNvPr id="12" name="Rectangle 16"/>
            <p:cNvSpPr>
              <a:spLocks noChangeArrowheads="1"/>
            </p:cNvSpPr>
            <p:nvPr/>
          </p:nvSpPr>
          <p:spPr bwMode="auto">
            <a:xfrm>
              <a:off x="4937" y="3112"/>
              <a:ext cx="823" cy="120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grpSp>
      <p:sp>
        <p:nvSpPr>
          <p:cNvPr id="14" name="Rectangle 7"/>
          <p:cNvSpPr>
            <a:spLocks noChangeArrowheads="1"/>
          </p:cNvSpPr>
          <p:nvPr userDrawn="1"/>
        </p:nvSpPr>
        <p:spPr bwMode="auto">
          <a:xfrm>
            <a:off x="0" y="762000"/>
            <a:ext cx="9144000" cy="350838"/>
          </a:xfrm>
          <a:prstGeom prst="rect">
            <a:avLst/>
          </a:prstGeom>
          <a:solidFill>
            <a:srgbClr val="11111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re de section">
    <p:spTree>
      <p:nvGrpSpPr>
        <p:cNvPr id="1" name=""/>
        <p:cNvGrpSpPr/>
        <p:nvPr/>
      </p:nvGrpSpPr>
      <p:grpSpPr>
        <a:xfrm>
          <a:off x="0" y="0"/>
          <a:ext cx="0" cy="0"/>
          <a:chOff x="0" y="0"/>
          <a:chExt cx="0" cy="0"/>
        </a:xfrm>
      </p:grpSpPr>
      <p:pic>
        <p:nvPicPr>
          <p:cNvPr id="2" name="Picture 20" descr="C:\Documents and Settings\BEUNAS\Mes documents\1 BOULOT\OTHERS\TECHNICOLOR\IMGES\index-04.jpg"/>
          <p:cNvPicPr>
            <a:picLocks noChangeAspect="1" noChangeArrowheads="1"/>
          </p:cNvPicPr>
          <p:nvPr userDrawn="1"/>
        </p:nvPicPr>
        <p:blipFill>
          <a:blip r:embed="rId2" cstate="print"/>
          <a:srcRect/>
          <a:stretch>
            <a:fillRect/>
          </a:stretch>
        </p:blipFill>
        <p:spPr bwMode="auto">
          <a:xfrm>
            <a:off x="0" y="1601788"/>
            <a:ext cx="9144000" cy="2286000"/>
          </a:xfrm>
          <a:prstGeom prst="rect">
            <a:avLst/>
          </a:prstGeom>
          <a:noFill/>
          <a:ln w="9525">
            <a:noFill/>
            <a:miter lim="800000"/>
            <a:headEnd/>
            <a:tailEnd/>
          </a:ln>
        </p:spPr>
      </p:pic>
      <p:sp>
        <p:nvSpPr>
          <p:cNvPr id="3" name="Rectangle 7"/>
          <p:cNvSpPr>
            <a:spLocks noChangeArrowheads="1"/>
          </p:cNvSpPr>
          <p:nvPr userDrawn="1"/>
        </p:nvSpPr>
        <p:spPr bwMode="auto">
          <a:xfrm>
            <a:off x="0" y="2"/>
            <a:ext cx="9144000" cy="1419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sp>
        <p:nvSpPr>
          <p:cNvPr id="4" name="Rectangle 3"/>
          <p:cNvSpPr/>
          <p:nvPr userDrawn="1"/>
        </p:nvSpPr>
        <p:spPr>
          <a:xfrm>
            <a:off x="0" y="4768851"/>
            <a:ext cx="9144000" cy="374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en-US" sz="2400">
              <a:solidFill>
                <a:srgbClr val="FFFFFF"/>
              </a:solidFill>
              <a:cs typeface="Arial" pitchFamily="34" charset="0"/>
            </a:endParaRPr>
          </a:p>
        </p:txBody>
      </p:sp>
      <p:sp>
        <p:nvSpPr>
          <p:cNvPr id="5" name="Rectangle 7"/>
          <p:cNvSpPr>
            <a:spLocks noChangeArrowheads="1"/>
          </p:cNvSpPr>
          <p:nvPr/>
        </p:nvSpPr>
        <p:spPr bwMode="auto">
          <a:xfrm>
            <a:off x="0" y="1257300"/>
            <a:ext cx="9144000" cy="350838"/>
          </a:xfrm>
          <a:prstGeom prst="rect">
            <a:avLst/>
          </a:prstGeom>
          <a:solidFill>
            <a:srgbClr val="11111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sp>
        <p:nvSpPr>
          <p:cNvPr id="6" name="Rectangle 5"/>
          <p:cNvSpPr/>
          <p:nvPr userDrawn="1"/>
        </p:nvSpPr>
        <p:spPr>
          <a:xfrm>
            <a:off x="0" y="6"/>
            <a:ext cx="9144000" cy="1071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en-US" sz="2400">
              <a:solidFill>
                <a:srgbClr val="FFFFFF"/>
              </a:solidFill>
              <a:cs typeface="Arial" pitchFamily="34" charset="0"/>
            </a:endParaRPr>
          </a:p>
        </p:txBody>
      </p:sp>
      <p:grpSp>
        <p:nvGrpSpPr>
          <p:cNvPr id="7" name="Group 9"/>
          <p:cNvGrpSpPr>
            <a:grpSpLocks/>
          </p:cNvGrpSpPr>
          <p:nvPr userDrawn="1"/>
        </p:nvGrpSpPr>
        <p:grpSpPr bwMode="auto">
          <a:xfrm>
            <a:off x="0" y="3632200"/>
            <a:ext cx="9144000" cy="1511300"/>
            <a:chOff x="0" y="3045"/>
            <a:chExt cx="5760" cy="1269"/>
          </a:xfrm>
        </p:grpSpPr>
        <p:sp>
          <p:nvSpPr>
            <p:cNvPr id="8" name="Rectangle 10"/>
            <p:cNvSpPr>
              <a:spLocks noChangeArrowheads="1"/>
            </p:cNvSpPr>
            <p:nvPr/>
          </p:nvSpPr>
          <p:spPr bwMode="auto">
            <a:xfrm>
              <a:off x="0" y="3120"/>
              <a:ext cx="823" cy="119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sp>
          <p:nvSpPr>
            <p:cNvPr id="9" name="Rectangle 11"/>
            <p:cNvSpPr>
              <a:spLocks noChangeArrowheads="1"/>
            </p:cNvSpPr>
            <p:nvPr/>
          </p:nvSpPr>
          <p:spPr bwMode="auto">
            <a:xfrm>
              <a:off x="823" y="3264"/>
              <a:ext cx="823" cy="1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sp>
          <p:nvSpPr>
            <p:cNvPr id="10" name="Rectangle 12"/>
            <p:cNvSpPr>
              <a:spLocks noChangeArrowheads="1"/>
            </p:cNvSpPr>
            <p:nvPr/>
          </p:nvSpPr>
          <p:spPr bwMode="auto">
            <a:xfrm>
              <a:off x="1646" y="3216"/>
              <a:ext cx="823" cy="109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sp>
          <p:nvSpPr>
            <p:cNvPr id="11" name="Rectangle 13"/>
            <p:cNvSpPr>
              <a:spLocks noChangeArrowheads="1"/>
            </p:cNvSpPr>
            <p:nvPr/>
          </p:nvSpPr>
          <p:spPr bwMode="auto">
            <a:xfrm>
              <a:off x="2469" y="3045"/>
              <a:ext cx="822" cy="126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sp>
          <p:nvSpPr>
            <p:cNvPr id="12" name="Rectangle 14"/>
            <p:cNvSpPr>
              <a:spLocks noChangeArrowheads="1"/>
            </p:cNvSpPr>
            <p:nvPr/>
          </p:nvSpPr>
          <p:spPr bwMode="auto">
            <a:xfrm>
              <a:off x="3291" y="3186"/>
              <a:ext cx="823" cy="112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sp>
          <p:nvSpPr>
            <p:cNvPr id="13" name="Rectangle 15"/>
            <p:cNvSpPr>
              <a:spLocks noChangeArrowheads="1"/>
            </p:cNvSpPr>
            <p:nvPr/>
          </p:nvSpPr>
          <p:spPr bwMode="auto">
            <a:xfrm>
              <a:off x="4114" y="3297"/>
              <a:ext cx="823" cy="101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sp>
          <p:nvSpPr>
            <p:cNvPr id="14" name="Rectangle 16"/>
            <p:cNvSpPr>
              <a:spLocks noChangeArrowheads="1"/>
            </p:cNvSpPr>
            <p:nvPr/>
          </p:nvSpPr>
          <p:spPr bwMode="auto">
            <a:xfrm>
              <a:off x="4937" y="3112"/>
              <a:ext cx="823" cy="120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gr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re de section">
    <p:spTree>
      <p:nvGrpSpPr>
        <p:cNvPr id="1" name=""/>
        <p:cNvGrpSpPr/>
        <p:nvPr/>
      </p:nvGrpSpPr>
      <p:grpSpPr>
        <a:xfrm>
          <a:off x="0" y="0"/>
          <a:ext cx="0" cy="0"/>
          <a:chOff x="0" y="0"/>
          <a:chExt cx="0" cy="0"/>
        </a:xfrm>
      </p:grpSpPr>
      <p:pic>
        <p:nvPicPr>
          <p:cNvPr id="4" name="Picture 20" descr="C:\Documents and Settings\BEUNAS\Mes documents\1 BOULOT\OTHERS\TECHNICOLOR\IMGES\index-04.jpg"/>
          <p:cNvPicPr>
            <a:picLocks noChangeAspect="1" noChangeArrowheads="1"/>
          </p:cNvPicPr>
          <p:nvPr userDrawn="1"/>
        </p:nvPicPr>
        <p:blipFill>
          <a:blip r:embed="rId2" cstate="print"/>
          <a:srcRect/>
          <a:stretch>
            <a:fillRect/>
          </a:stretch>
        </p:blipFill>
        <p:spPr bwMode="auto">
          <a:xfrm>
            <a:off x="0" y="1554163"/>
            <a:ext cx="9144000" cy="2286000"/>
          </a:xfrm>
          <a:prstGeom prst="rect">
            <a:avLst/>
          </a:prstGeom>
          <a:noFill/>
          <a:ln w="9525">
            <a:noFill/>
            <a:miter lim="800000"/>
            <a:headEnd/>
            <a:tailEnd/>
          </a:ln>
        </p:spPr>
      </p:pic>
      <p:sp>
        <p:nvSpPr>
          <p:cNvPr id="5" name="Rectangle 7"/>
          <p:cNvSpPr>
            <a:spLocks noChangeArrowheads="1"/>
          </p:cNvSpPr>
          <p:nvPr userDrawn="1"/>
        </p:nvSpPr>
        <p:spPr bwMode="auto">
          <a:xfrm>
            <a:off x="0" y="2"/>
            <a:ext cx="9144000" cy="1419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sp>
        <p:nvSpPr>
          <p:cNvPr id="6" name="Rectangle 5"/>
          <p:cNvSpPr/>
          <p:nvPr userDrawn="1"/>
        </p:nvSpPr>
        <p:spPr>
          <a:xfrm>
            <a:off x="0" y="4768851"/>
            <a:ext cx="9144000" cy="374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en-US" sz="2400">
              <a:solidFill>
                <a:srgbClr val="FFFFFF"/>
              </a:solidFill>
              <a:cs typeface="Arial" pitchFamily="34" charset="0"/>
            </a:endParaRPr>
          </a:p>
        </p:txBody>
      </p:sp>
      <p:sp>
        <p:nvSpPr>
          <p:cNvPr id="7" name="Rectangle 7"/>
          <p:cNvSpPr>
            <a:spLocks noChangeArrowheads="1"/>
          </p:cNvSpPr>
          <p:nvPr/>
        </p:nvSpPr>
        <p:spPr bwMode="auto">
          <a:xfrm>
            <a:off x="0" y="1257300"/>
            <a:ext cx="9144000" cy="350838"/>
          </a:xfrm>
          <a:prstGeom prst="rect">
            <a:avLst/>
          </a:prstGeom>
          <a:solidFill>
            <a:srgbClr val="11111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sp>
        <p:nvSpPr>
          <p:cNvPr id="8" name="Rectangle 7"/>
          <p:cNvSpPr/>
          <p:nvPr userDrawn="1"/>
        </p:nvSpPr>
        <p:spPr>
          <a:xfrm>
            <a:off x="0" y="6"/>
            <a:ext cx="9144000" cy="1071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en-US" sz="2400">
              <a:solidFill>
                <a:srgbClr val="FFFFFF"/>
              </a:solidFill>
              <a:cs typeface="Arial" pitchFamily="34" charset="0"/>
            </a:endParaRPr>
          </a:p>
        </p:txBody>
      </p:sp>
      <p:grpSp>
        <p:nvGrpSpPr>
          <p:cNvPr id="9" name="Group 9"/>
          <p:cNvGrpSpPr>
            <a:grpSpLocks/>
          </p:cNvGrpSpPr>
          <p:nvPr userDrawn="1"/>
        </p:nvGrpSpPr>
        <p:grpSpPr bwMode="auto">
          <a:xfrm>
            <a:off x="0" y="3632200"/>
            <a:ext cx="9144000" cy="1511300"/>
            <a:chOff x="0" y="3045"/>
            <a:chExt cx="5760" cy="1269"/>
          </a:xfrm>
        </p:grpSpPr>
        <p:sp>
          <p:nvSpPr>
            <p:cNvPr id="10" name="Rectangle 10"/>
            <p:cNvSpPr>
              <a:spLocks noChangeArrowheads="1"/>
            </p:cNvSpPr>
            <p:nvPr/>
          </p:nvSpPr>
          <p:spPr bwMode="auto">
            <a:xfrm>
              <a:off x="0" y="3120"/>
              <a:ext cx="823" cy="119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sp>
          <p:nvSpPr>
            <p:cNvPr id="11" name="Rectangle 11"/>
            <p:cNvSpPr>
              <a:spLocks noChangeArrowheads="1"/>
            </p:cNvSpPr>
            <p:nvPr/>
          </p:nvSpPr>
          <p:spPr bwMode="auto">
            <a:xfrm>
              <a:off x="823" y="3264"/>
              <a:ext cx="823" cy="1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sp>
          <p:nvSpPr>
            <p:cNvPr id="12" name="Rectangle 12"/>
            <p:cNvSpPr>
              <a:spLocks noChangeArrowheads="1"/>
            </p:cNvSpPr>
            <p:nvPr/>
          </p:nvSpPr>
          <p:spPr bwMode="auto">
            <a:xfrm>
              <a:off x="1646" y="3216"/>
              <a:ext cx="823" cy="109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sp>
          <p:nvSpPr>
            <p:cNvPr id="13" name="Rectangle 13"/>
            <p:cNvSpPr>
              <a:spLocks noChangeArrowheads="1"/>
            </p:cNvSpPr>
            <p:nvPr/>
          </p:nvSpPr>
          <p:spPr bwMode="auto">
            <a:xfrm>
              <a:off x="2469" y="3045"/>
              <a:ext cx="822" cy="126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sp>
          <p:nvSpPr>
            <p:cNvPr id="14" name="Rectangle 14"/>
            <p:cNvSpPr>
              <a:spLocks noChangeArrowheads="1"/>
            </p:cNvSpPr>
            <p:nvPr/>
          </p:nvSpPr>
          <p:spPr bwMode="auto">
            <a:xfrm>
              <a:off x="3291" y="3186"/>
              <a:ext cx="823" cy="112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sp>
          <p:nvSpPr>
            <p:cNvPr id="15" name="Rectangle 15"/>
            <p:cNvSpPr>
              <a:spLocks noChangeArrowheads="1"/>
            </p:cNvSpPr>
            <p:nvPr/>
          </p:nvSpPr>
          <p:spPr bwMode="auto">
            <a:xfrm>
              <a:off x="4114" y="3297"/>
              <a:ext cx="823" cy="101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sp>
          <p:nvSpPr>
            <p:cNvPr id="16" name="Rectangle 16"/>
            <p:cNvSpPr>
              <a:spLocks noChangeArrowheads="1"/>
            </p:cNvSpPr>
            <p:nvPr/>
          </p:nvSpPr>
          <p:spPr bwMode="auto">
            <a:xfrm>
              <a:off x="4937" y="3112"/>
              <a:ext cx="823" cy="120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grpSp>
      <p:sp>
        <p:nvSpPr>
          <p:cNvPr id="39" name="Titre 38"/>
          <p:cNvSpPr>
            <a:spLocks noGrp="1"/>
          </p:cNvSpPr>
          <p:nvPr>
            <p:ph type="title"/>
          </p:nvPr>
        </p:nvSpPr>
        <p:spPr>
          <a:xfrm>
            <a:off x="328585" y="1821656"/>
            <a:ext cx="8521731" cy="857250"/>
          </a:xfrm>
        </p:spPr>
        <p:txBody>
          <a:bodyPr/>
          <a:lstStyle>
            <a:lvl1pPr algn="r">
              <a:defRPr sz="2400">
                <a:solidFill>
                  <a:schemeClr val="bg1"/>
                </a:solidFill>
                <a:latin typeface="+mj-lt"/>
              </a:defRPr>
            </a:lvl1pPr>
          </a:lstStyle>
          <a:p>
            <a:r>
              <a:rPr lang="en-US" noProof="0"/>
              <a:t>Click to edit Master title style</a:t>
            </a:r>
            <a:endParaRPr lang="en-US" noProof="0" dirty="0"/>
          </a:p>
        </p:txBody>
      </p:sp>
      <p:sp>
        <p:nvSpPr>
          <p:cNvPr id="44" name="Espace réservé du texte 43"/>
          <p:cNvSpPr>
            <a:spLocks noGrp="1"/>
          </p:cNvSpPr>
          <p:nvPr>
            <p:ph type="body" sz="quarter" idx="11"/>
          </p:nvPr>
        </p:nvSpPr>
        <p:spPr>
          <a:xfrm>
            <a:off x="314324" y="2678921"/>
            <a:ext cx="8536309" cy="375039"/>
          </a:xfrm>
        </p:spPr>
        <p:txBody>
          <a:bodyPr/>
          <a:lstStyle>
            <a:lvl1pPr algn="r">
              <a:spcBef>
                <a:spcPts val="0"/>
              </a:spcBef>
              <a:defRPr sz="2000">
                <a:solidFill>
                  <a:schemeClr val="bg1"/>
                </a:solidFill>
                <a:latin typeface="Calibri" pitchFamily="34" charset="0"/>
              </a:defRPr>
            </a:lvl1pPr>
          </a:lstStyle>
          <a:p>
            <a:pPr lvl="0"/>
            <a:r>
              <a:rPr lang="en-US" noProof="0"/>
              <a:t>Click to edit Master text styles</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81004" y="57150"/>
            <a:ext cx="8583613" cy="477838"/>
          </a:xfrm>
          <a:prstGeom prst="rect">
            <a:avLst/>
          </a:prstGeom>
          <a:noFill/>
          <a:ln w="9525">
            <a:noFill/>
            <a:miter lim="800000"/>
            <a:headEnd/>
            <a:tailEnd/>
          </a:ln>
        </p:spPr>
        <p:txBody>
          <a:bodyPr vert="horz" wrap="square" lIns="0" tIns="45720" rIns="0" bIns="45720" numCol="1" anchor="b" anchorCtr="0" compatLnSpc="1">
            <a:prstTxWarp prst="textNoShape">
              <a:avLst/>
            </a:prstTxWarp>
          </a:bodyPr>
          <a:lstStyle/>
          <a:p>
            <a:pPr lvl="0"/>
            <a:r>
              <a:rPr lang="en-US" altLang="en-US"/>
              <a:t>CLICK TO EDIT TITLE</a:t>
            </a:r>
          </a:p>
        </p:txBody>
      </p:sp>
      <p:sp>
        <p:nvSpPr>
          <p:cNvPr id="1027" name="Rectangle 3"/>
          <p:cNvSpPr>
            <a:spLocks noGrp="1" noChangeArrowheads="1"/>
          </p:cNvSpPr>
          <p:nvPr>
            <p:ph type="body" idx="1"/>
          </p:nvPr>
        </p:nvSpPr>
        <p:spPr bwMode="auto">
          <a:xfrm>
            <a:off x="381004" y="588967"/>
            <a:ext cx="8583613" cy="3965575"/>
          </a:xfrm>
          <a:prstGeom prst="rect">
            <a:avLst/>
          </a:prstGeom>
          <a:noFill/>
          <a:ln w="9525">
            <a:noFill/>
            <a:miter lim="800000"/>
            <a:headEnd/>
            <a:tailEnd/>
          </a:ln>
        </p:spPr>
        <p:txBody>
          <a:bodyPr vert="horz" wrap="square" lIns="0" tIns="45720" rIns="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fr-FR" altLang="en-US"/>
          </a:p>
        </p:txBody>
      </p:sp>
      <p:sp>
        <p:nvSpPr>
          <p:cNvPr id="1030" name="Rectangle 6"/>
          <p:cNvSpPr>
            <a:spLocks noGrp="1" noChangeArrowheads="1"/>
          </p:cNvSpPr>
          <p:nvPr>
            <p:ph type="sldNum" sz="quarter" idx="4"/>
          </p:nvPr>
        </p:nvSpPr>
        <p:spPr bwMode="auto">
          <a:xfrm>
            <a:off x="381005" y="4899025"/>
            <a:ext cx="295275" cy="114300"/>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a:defRPr sz="600">
                <a:solidFill>
                  <a:srgbClr val="111111"/>
                </a:solidFill>
                <a:latin typeface="Trebuchet MS" pitchFamily="34" charset="0"/>
              </a:defRPr>
            </a:lvl1pPr>
          </a:lstStyle>
          <a:p>
            <a:fld id="{8C163CC9-12F2-4942-AE42-ED71A0232BAD}" type="slidenum">
              <a:rPr lang="en-US" altLang="en-US"/>
              <a:pPr/>
              <a:t>‹#›</a:t>
            </a:fld>
            <a:endParaRPr lang="en-US" altLang="en-US"/>
          </a:p>
        </p:txBody>
      </p:sp>
      <p:sp>
        <p:nvSpPr>
          <p:cNvPr id="12" name="Date Placeholder 11"/>
          <p:cNvSpPr>
            <a:spLocks noGrp="1"/>
          </p:cNvSpPr>
          <p:nvPr>
            <p:ph type="dt" sz="half" idx="2"/>
          </p:nvPr>
        </p:nvSpPr>
        <p:spPr>
          <a:xfrm>
            <a:off x="785817" y="4910018"/>
            <a:ext cx="601663" cy="92333"/>
          </a:xfrm>
          <a:prstGeom prst="rect">
            <a:avLst/>
          </a:prstGeom>
        </p:spPr>
        <p:txBody>
          <a:bodyPr vert="horz" wrap="square" lIns="0" tIns="0" rIns="0" bIns="0" numCol="1" anchor="ctr" anchorCtr="0" compatLnSpc="1">
            <a:prstTxWarp prst="textNoShape">
              <a:avLst/>
            </a:prstTxWarp>
            <a:spAutoFit/>
          </a:bodyPr>
          <a:lstStyle>
            <a:lvl1pPr>
              <a:defRPr sz="600">
                <a:solidFill>
                  <a:srgbClr val="8F8F8F"/>
                </a:solidFill>
                <a:latin typeface="Trebuchet MS" pitchFamily="34" charset="0"/>
              </a:defRPr>
            </a:lvl1pPr>
          </a:lstStyle>
          <a:p>
            <a:fld id="{9982A2E8-F5E8-4E98-A662-BCC9EC34EB1C}" type="datetime1">
              <a:rPr lang="en-US" altLang="en-US" smtClean="0"/>
              <a:t>10/4/2018</a:t>
            </a:fld>
            <a:endParaRPr lang="en-US" altLang="en-US"/>
          </a:p>
        </p:txBody>
      </p:sp>
      <p:grpSp>
        <p:nvGrpSpPr>
          <p:cNvPr id="1031" name="Group 7"/>
          <p:cNvGrpSpPr>
            <a:grpSpLocks/>
          </p:cNvGrpSpPr>
          <p:nvPr/>
        </p:nvGrpSpPr>
        <p:grpSpPr bwMode="auto">
          <a:xfrm>
            <a:off x="-3172" y="476252"/>
            <a:ext cx="9147175" cy="180975"/>
            <a:chOff x="-3477" y="845344"/>
            <a:chExt cx="9147477" cy="180975"/>
          </a:xfrm>
        </p:grpSpPr>
        <p:sp>
          <p:nvSpPr>
            <p:cNvPr id="1032" name="Freeform 8"/>
            <p:cNvSpPr>
              <a:spLocks/>
            </p:cNvSpPr>
            <p:nvPr/>
          </p:nvSpPr>
          <p:spPr bwMode="auto">
            <a:xfrm>
              <a:off x="6475325" y="846932"/>
              <a:ext cx="2668675" cy="179387"/>
            </a:xfrm>
            <a:custGeom>
              <a:avLst/>
              <a:gdLst>
                <a:gd name="T0" fmla="*/ 2658109 w 2669381"/>
                <a:gd name="T1" fmla="*/ 43458 h 178594"/>
                <a:gd name="T2" fmla="*/ 1989436 w 2669381"/>
                <a:gd name="T3" fmla="*/ 43458 h 178594"/>
                <a:gd name="T4" fmla="*/ 1989436 w 2669381"/>
                <a:gd name="T5" fmla="*/ 191729 h 178594"/>
                <a:gd name="T6" fmla="*/ 1323129 w 2669381"/>
                <a:gd name="T7" fmla="*/ 191729 h 178594"/>
                <a:gd name="T8" fmla="*/ 1323129 w 2669381"/>
                <a:gd name="T9" fmla="*/ 107373 h 178594"/>
                <a:gd name="T10" fmla="*/ 656822 w 2669381"/>
                <a:gd name="T11" fmla="*/ 107373 h 178594"/>
                <a:gd name="T12" fmla="*/ 656822 w 2669381"/>
                <a:gd name="T13" fmla="*/ 0 h 178594"/>
                <a:gd name="T14" fmla="*/ 0 w 2669381"/>
                <a:gd name="T15" fmla="*/ 0 h 178594"/>
                <a:gd name="T16" fmla="*/ 0 60000 65536"/>
                <a:gd name="T17" fmla="*/ 0 60000 65536"/>
                <a:gd name="T18" fmla="*/ 0 60000 65536"/>
                <a:gd name="T19" fmla="*/ 0 60000 65536"/>
                <a:gd name="T20" fmla="*/ 0 60000 65536"/>
                <a:gd name="T21" fmla="*/ 0 60000 65536"/>
                <a:gd name="T22" fmla="*/ 0 60000 65536"/>
                <a:gd name="T23" fmla="*/ 0 60000 65536"/>
                <a:gd name="T24" fmla="*/ 0 w 2669381"/>
                <a:gd name="T25" fmla="*/ 0 h 178594"/>
                <a:gd name="T26" fmla="*/ 2669381 w 2669381"/>
                <a:gd name="T27" fmla="*/ 178594 h 1785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69381" h="178594">
                  <a:moveTo>
                    <a:pt x="2669381" y="40481"/>
                  </a:moveTo>
                  <a:lnTo>
                    <a:pt x="1997869" y="40481"/>
                  </a:lnTo>
                  <a:lnTo>
                    <a:pt x="1997869" y="178594"/>
                  </a:lnTo>
                  <a:lnTo>
                    <a:pt x="1328737" y="178594"/>
                  </a:lnTo>
                  <a:lnTo>
                    <a:pt x="1328737" y="100013"/>
                  </a:lnTo>
                  <a:lnTo>
                    <a:pt x="659606" y="100013"/>
                  </a:lnTo>
                  <a:lnTo>
                    <a:pt x="659606" y="0"/>
                  </a:lnTo>
                  <a:lnTo>
                    <a:pt x="0" y="0"/>
                  </a:lnTo>
                </a:path>
              </a:pathLst>
            </a:custGeom>
            <a:noFill/>
            <a:ln w="12700">
              <a:solidFill>
                <a:srgbClr val="98A4AB"/>
              </a:solidFill>
              <a:round/>
              <a:headEnd/>
              <a:tailEnd/>
            </a:ln>
          </p:spPr>
          <p:txBody>
            <a:bodyPr/>
            <a:lstStyle/>
            <a:p>
              <a:endParaRPr lang="en-GB" sz="2400"/>
            </a:p>
          </p:txBody>
        </p:sp>
        <p:sp>
          <p:nvSpPr>
            <p:cNvPr id="1033" name="Freeform 9"/>
            <p:cNvSpPr>
              <a:spLocks/>
            </p:cNvSpPr>
            <p:nvPr/>
          </p:nvSpPr>
          <p:spPr bwMode="auto">
            <a:xfrm>
              <a:off x="-3477" y="845344"/>
              <a:ext cx="6478802" cy="163513"/>
            </a:xfrm>
            <a:custGeom>
              <a:avLst/>
              <a:gdLst>
                <a:gd name="T0" fmla="*/ 6489381 w 6478096"/>
                <a:gd name="T1" fmla="*/ 0 h 164306"/>
                <a:gd name="T2" fmla="*/ 6489381 w 6478096"/>
                <a:gd name="T3" fmla="*/ 116796 h 164306"/>
                <a:gd name="T4" fmla="*/ 5819090 w 6478096"/>
                <a:gd name="T5" fmla="*/ 116796 h 164306"/>
                <a:gd name="T6" fmla="*/ 5819090 w 6478096"/>
                <a:gd name="T7" fmla="*/ 152054 h 164306"/>
                <a:gd name="T8" fmla="*/ 5160719 w 6478096"/>
                <a:gd name="T9" fmla="*/ 152054 h 164306"/>
                <a:gd name="T10" fmla="*/ 5160719 w 6478096"/>
                <a:gd name="T11" fmla="*/ 50684 h 164306"/>
                <a:gd name="T12" fmla="*/ 0 w 6478096"/>
                <a:gd name="T13" fmla="*/ 50684 h 164306"/>
                <a:gd name="T14" fmla="*/ 0 60000 65536"/>
                <a:gd name="T15" fmla="*/ 0 60000 65536"/>
                <a:gd name="T16" fmla="*/ 0 60000 65536"/>
                <a:gd name="T17" fmla="*/ 0 60000 65536"/>
                <a:gd name="T18" fmla="*/ 0 60000 65536"/>
                <a:gd name="T19" fmla="*/ 0 60000 65536"/>
                <a:gd name="T20" fmla="*/ 0 60000 65536"/>
                <a:gd name="T21" fmla="*/ 0 w 6478096"/>
                <a:gd name="T22" fmla="*/ 0 h 164306"/>
                <a:gd name="T23" fmla="*/ 6478096 w 6478096"/>
                <a:gd name="T24" fmla="*/ 164306 h 16430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78096" h="164306">
                  <a:moveTo>
                    <a:pt x="6478096" y="0"/>
                  </a:moveTo>
                  <a:lnTo>
                    <a:pt x="6478096" y="126206"/>
                  </a:lnTo>
                  <a:lnTo>
                    <a:pt x="5808965" y="126206"/>
                  </a:lnTo>
                  <a:lnTo>
                    <a:pt x="5808965" y="164306"/>
                  </a:lnTo>
                  <a:lnTo>
                    <a:pt x="5151740" y="164306"/>
                  </a:lnTo>
                  <a:lnTo>
                    <a:pt x="5151740" y="54769"/>
                  </a:lnTo>
                  <a:lnTo>
                    <a:pt x="0" y="54769"/>
                  </a:lnTo>
                </a:path>
              </a:pathLst>
            </a:custGeom>
            <a:noFill/>
            <a:ln w="12700">
              <a:solidFill>
                <a:srgbClr val="98A4AB"/>
              </a:solidFill>
              <a:round/>
              <a:headEnd/>
              <a:tailEnd/>
            </a:ln>
          </p:spPr>
          <p:txBody>
            <a:bodyPr/>
            <a:lstStyle/>
            <a:p>
              <a:endParaRPr lang="en-GB" sz="2400"/>
            </a:p>
          </p:txBody>
        </p:sp>
      </p:grpSp>
    </p:spTree>
  </p:cSld>
  <p:clrMap bg1="lt1" tx1="dk1" bg2="lt2" tx2="dk2" accent1="accent1" accent2="accent2" accent3="accent3" accent4="accent4" accent5="accent5" accent6="accent6" hlink="hlink" folHlink="folHlink"/>
  <p:sldLayoutIdLst>
    <p:sldLayoutId id="2147484411" r:id="rId1"/>
    <p:sldLayoutId id="2147484412" r:id="rId2"/>
    <p:sldLayoutId id="2147484413" r:id="rId3"/>
    <p:sldLayoutId id="2147484414" r:id="rId4"/>
    <p:sldLayoutId id="2147484415" r:id="rId5"/>
    <p:sldLayoutId id="2147484416" r:id="rId6"/>
  </p:sldLayoutIdLst>
  <p:transition/>
  <p:hf sldNum="0" hdr="0" ftr="0"/>
  <p:txStyles>
    <p:titleStyle>
      <a:lvl1pPr algn="l" rtl="0" eaLnBrk="0" fontAlgn="base" hangingPunct="0">
        <a:spcBef>
          <a:spcPct val="0"/>
        </a:spcBef>
        <a:spcAft>
          <a:spcPct val="0"/>
        </a:spcAft>
        <a:defRPr>
          <a:solidFill>
            <a:srgbClr val="7F7F7F"/>
          </a:solidFill>
          <a:latin typeface="Trebuchet MS" pitchFamily="34" charset="0"/>
          <a:ea typeface="+mj-ea"/>
          <a:cs typeface="+mj-cs"/>
        </a:defRPr>
      </a:lvl1pPr>
      <a:lvl2pPr algn="l" rtl="0" eaLnBrk="0" fontAlgn="base" hangingPunct="0">
        <a:spcBef>
          <a:spcPct val="0"/>
        </a:spcBef>
        <a:spcAft>
          <a:spcPct val="0"/>
        </a:spcAft>
        <a:defRPr>
          <a:solidFill>
            <a:srgbClr val="7F7F7F"/>
          </a:solidFill>
          <a:latin typeface="Trebuchet MS" pitchFamily="34" charset="0"/>
        </a:defRPr>
      </a:lvl2pPr>
      <a:lvl3pPr algn="l" rtl="0" eaLnBrk="0" fontAlgn="base" hangingPunct="0">
        <a:spcBef>
          <a:spcPct val="0"/>
        </a:spcBef>
        <a:spcAft>
          <a:spcPct val="0"/>
        </a:spcAft>
        <a:defRPr>
          <a:solidFill>
            <a:srgbClr val="7F7F7F"/>
          </a:solidFill>
          <a:latin typeface="Trebuchet MS" pitchFamily="34" charset="0"/>
        </a:defRPr>
      </a:lvl3pPr>
      <a:lvl4pPr algn="l" rtl="0" eaLnBrk="0" fontAlgn="base" hangingPunct="0">
        <a:spcBef>
          <a:spcPct val="0"/>
        </a:spcBef>
        <a:spcAft>
          <a:spcPct val="0"/>
        </a:spcAft>
        <a:defRPr>
          <a:solidFill>
            <a:srgbClr val="7F7F7F"/>
          </a:solidFill>
          <a:latin typeface="Trebuchet MS" pitchFamily="34" charset="0"/>
        </a:defRPr>
      </a:lvl4pPr>
      <a:lvl5pPr algn="l" rtl="0" eaLnBrk="0" fontAlgn="base" hangingPunct="0">
        <a:spcBef>
          <a:spcPct val="0"/>
        </a:spcBef>
        <a:spcAft>
          <a:spcPct val="0"/>
        </a:spcAft>
        <a:defRPr>
          <a:solidFill>
            <a:srgbClr val="7F7F7F"/>
          </a:solidFill>
          <a:latin typeface="Trebuchet MS" pitchFamily="34" charset="0"/>
        </a:defRPr>
      </a:lvl5pPr>
      <a:lvl6pPr marL="457196" algn="l" rtl="0" eaLnBrk="1" fontAlgn="base" hangingPunct="1">
        <a:spcBef>
          <a:spcPct val="0"/>
        </a:spcBef>
        <a:spcAft>
          <a:spcPct val="0"/>
        </a:spcAft>
        <a:defRPr sz="3200">
          <a:solidFill>
            <a:srgbClr val="333333"/>
          </a:solidFill>
          <a:latin typeface="Arial" charset="0"/>
        </a:defRPr>
      </a:lvl6pPr>
      <a:lvl7pPr marL="914390" algn="l" rtl="0" eaLnBrk="1" fontAlgn="base" hangingPunct="1">
        <a:spcBef>
          <a:spcPct val="0"/>
        </a:spcBef>
        <a:spcAft>
          <a:spcPct val="0"/>
        </a:spcAft>
        <a:defRPr sz="3200">
          <a:solidFill>
            <a:srgbClr val="333333"/>
          </a:solidFill>
          <a:latin typeface="Arial" charset="0"/>
        </a:defRPr>
      </a:lvl7pPr>
      <a:lvl8pPr marL="1371584" algn="l" rtl="0" eaLnBrk="1" fontAlgn="base" hangingPunct="1">
        <a:spcBef>
          <a:spcPct val="0"/>
        </a:spcBef>
        <a:spcAft>
          <a:spcPct val="0"/>
        </a:spcAft>
        <a:defRPr sz="3200">
          <a:solidFill>
            <a:srgbClr val="333333"/>
          </a:solidFill>
          <a:latin typeface="Arial" charset="0"/>
        </a:defRPr>
      </a:lvl8pPr>
      <a:lvl9pPr marL="1828778" algn="l" rtl="0" eaLnBrk="1" fontAlgn="base" hangingPunct="1">
        <a:spcBef>
          <a:spcPct val="0"/>
        </a:spcBef>
        <a:spcAft>
          <a:spcPct val="0"/>
        </a:spcAft>
        <a:defRPr sz="3200">
          <a:solidFill>
            <a:srgbClr val="333333"/>
          </a:solidFill>
          <a:latin typeface="Arial" charset="0"/>
        </a:defRPr>
      </a:lvl9pPr>
    </p:titleStyle>
    <p:bodyStyle>
      <a:lvl1pPr marL="342896" indent="-342896" algn="l" rtl="0" eaLnBrk="0" fontAlgn="base" hangingPunct="0">
        <a:spcBef>
          <a:spcPct val="30000"/>
        </a:spcBef>
        <a:spcAft>
          <a:spcPct val="0"/>
        </a:spcAft>
        <a:defRPr sz="2200">
          <a:solidFill>
            <a:srgbClr val="7B7B7B"/>
          </a:solidFill>
          <a:latin typeface="Trebuchet MS" pitchFamily="34" charset="0"/>
          <a:ea typeface="+mn-ea"/>
          <a:cs typeface="+mn-cs"/>
        </a:defRPr>
      </a:lvl1pPr>
      <a:lvl2pPr marL="266697" indent="-266697" algn="l" rtl="0" eaLnBrk="0" fontAlgn="base" hangingPunct="0">
        <a:spcBef>
          <a:spcPct val="30000"/>
        </a:spcBef>
        <a:spcAft>
          <a:spcPct val="0"/>
        </a:spcAft>
        <a:buClr>
          <a:schemeClr val="tx1"/>
        </a:buClr>
        <a:buSzPct val="80000"/>
        <a:buFont typeface="Wingdings" pitchFamily="2" charset="2"/>
        <a:buChar char=""/>
        <a:defRPr sz="2000">
          <a:solidFill>
            <a:srgbClr val="2A2A2A"/>
          </a:solidFill>
          <a:latin typeface="Trebuchet MS" pitchFamily="34" charset="0"/>
        </a:defRPr>
      </a:lvl2pPr>
      <a:lvl3pPr marL="542918" indent="-276222" algn="l" rtl="0" eaLnBrk="0" fontAlgn="base" hangingPunct="0">
        <a:spcBef>
          <a:spcPct val="30000"/>
        </a:spcBef>
        <a:spcAft>
          <a:spcPct val="0"/>
        </a:spcAft>
        <a:buClr>
          <a:srgbClr val="858585"/>
        </a:buClr>
        <a:buSzPct val="80000"/>
        <a:buFont typeface="Wingdings" pitchFamily="2" charset="2"/>
        <a:buChar char="n"/>
        <a:defRPr>
          <a:solidFill>
            <a:srgbClr val="2A2A2A"/>
          </a:solidFill>
          <a:latin typeface="Trebuchet MS" pitchFamily="34" charset="0"/>
        </a:defRPr>
      </a:lvl3pPr>
      <a:lvl4pPr marL="809616" indent="-266697" algn="l" rtl="0" eaLnBrk="0" fontAlgn="base" hangingPunct="0">
        <a:spcBef>
          <a:spcPct val="30000"/>
        </a:spcBef>
        <a:spcAft>
          <a:spcPct val="0"/>
        </a:spcAft>
        <a:buClr>
          <a:srgbClr val="ADADAD"/>
        </a:buClr>
        <a:buSzPct val="80000"/>
        <a:buFont typeface="Wingdings" pitchFamily="2" charset="2"/>
        <a:buChar char="n"/>
        <a:defRPr sz="1600">
          <a:solidFill>
            <a:srgbClr val="2A2A2A"/>
          </a:solidFill>
          <a:latin typeface="Trebuchet MS" pitchFamily="34" charset="0"/>
        </a:defRPr>
      </a:lvl4pPr>
      <a:lvl5pPr marL="1076312" indent="-266697" algn="l" rtl="0" eaLnBrk="0" fontAlgn="base" hangingPunct="0">
        <a:spcBef>
          <a:spcPct val="30000"/>
        </a:spcBef>
        <a:spcAft>
          <a:spcPct val="0"/>
        </a:spcAft>
        <a:buClr>
          <a:srgbClr val="D6D6D6"/>
        </a:buClr>
        <a:buSzPct val="80000"/>
        <a:buFont typeface="Wingdings" pitchFamily="2" charset="2"/>
        <a:buChar char="n"/>
        <a:defRPr sz="1400">
          <a:solidFill>
            <a:srgbClr val="2A2A2A"/>
          </a:solidFill>
          <a:latin typeface="Trebuchet MS" pitchFamily="34" charset="0"/>
        </a:defRPr>
      </a:lvl5pPr>
      <a:lvl6pPr marL="2933666" indent="-285747" algn="l" rtl="0" eaLnBrk="1" fontAlgn="base" hangingPunct="1">
        <a:spcBef>
          <a:spcPct val="30000"/>
        </a:spcBef>
        <a:spcAft>
          <a:spcPct val="0"/>
        </a:spcAft>
        <a:buChar char="•"/>
        <a:defRPr sz="2000">
          <a:solidFill>
            <a:srgbClr val="333333"/>
          </a:solidFill>
          <a:latin typeface="+mn-lt"/>
        </a:defRPr>
      </a:lvl6pPr>
      <a:lvl7pPr marL="3390860" indent="-285747" algn="l" rtl="0" eaLnBrk="1" fontAlgn="base" hangingPunct="1">
        <a:spcBef>
          <a:spcPct val="30000"/>
        </a:spcBef>
        <a:spcAft>
          <a:spcPct val="0"/>
        </a:spcAft>
        <a:buChar char="•"/>
        <a:defRPr sz="2000">
          <a:solidFill>
            <a:srgbClr val="333333"/>
          </a:solidFill>
          <a:latin typeface="+mn-lt"/>
        </a:defRPr>
      </a:lvl7pPr>
      <a:lvl8pPr marL="3848056" indent="-285747" algn="l" rtl="0" eaLnBrk="1" fontAlgn="base" hangingPunct="1">
        <a:spcBef>
          <a:spcPct val="30000"/>
        </a:spcBef>
        <a:spcAft>
          <a:spcPct val="0"/>
        </a:spcAft>
        <a:buChar char="•"/>
        <a:defRPr sz="2000">
          <a:solidFill>
            <a:srgbClr val="333333"/>
          </a:solidFill>
          <a:latin typeface="+mn-lt"/>
        </a:defRPr>
      </a:lvl8pPr>
      <a:lvl9pPr marL="4305250" indent="-285747" algn="l" rtl="0" eaLnBrk="1" fontAlgn="base" hangingPunct="1">
        <a:spcBef>
          <a:spcPct val="30000"/>
        </a:spcBef>
        <a:spcAft>
          <a:spcPct val="0"/>
        </a:spcAft>
        <a:buChar char="•"/>
        <a:defRPr sz="2000">
          <a:solidFill>
            <a:srgbClr val="333333"/>
          </a:solidFill>
          <a:latin typeface="+mn-lt"/>
        </a:defRPr>
      </a:lvl9pPr>
    </p:bodyStyle>
    <p:otherStyle>
      <a:defPPr>
        <a:defRPr lang="fr-FR"/>
      </a:defPPr>
      <a:lvl1pPr marL="0" algn="l" defTabSz="914390" rtl="0" eaLnBrk="1" latinLnBrk="0" hangingPunct="1">
        <a:defRPr sz="1800" kern="1200">
          <a:solidFill>
            <a:schemeClr val="tx1"/>
          </a:solidFill>
          <a:latin typeface="+mn-lt"/>
          <a:ea typeface="+mn-ea"/>
          <a:cs typeface="+mn-cs"/>
        </a:defRPr>
      </a:lvl1pPr>
      <a:lvl2pPr marL="457196" algn="l" defTabSz="914390" rtl="0" eaLnBrk="1" latinLnBrk="0" hangingPunct="1">
        <a:defRPr sz="1800" kern="1200">
          <a:solidFill>
            <a:schemeClr val="tx1"/>
          </a:solidFill>
          <a:latin typeface="+mn-lt"/>
          <a:ea typeface="+mn-ea"/>
          <a:cs typeface="+mn-cs"/>
        </a:defRPr>
      </a:lvl2pPr>
      <a:lvl3pPr marL="914390" algn="l" defTabSz="914390" rtl="0" eaLnBrk="1" latinLnBrk="0" hangingPunct="1">
        <a:defRPr sz="1800" kern="1200">
          <a:solidFill>
            <a:schemeClr val="tx1"/>
          </a:solidFill>
          <a:latin typeface="+mn-lt"/>
          <a:ea typeface="+mn-ea"/>
          <a:cs typeface="+mn-cs"/>
        </a:defRPr>
      </a:lvl3pPr>
      <a:lvl4pPr marL="1371584" algn="l" defTabSz="914390" rtl="0" eaLnBrk="1" latinLnBrk="0" hangingPunct="1">
        <a:defRPr sz="1800" kern="1200">
          <a:solidFill>
            <a:schemeClr val="tx1"/>
          </a:solidFill>
          <a:latin typeface="+mn-lt"/>
          <a:ea typeface="+mn-ea"/>
          <a:cs typeface="+mn-cs"/>
        </a:defRPr>
      </a:lvl4pPr>
      <a:lvl5pPr marL="1828778" algn="l" defTabSz="914390" rtl="0" eaLnBrk="1" latinLnBrk="0" hangingPunct="1">
        <a:defRPr sz="1800" kern="1200">
          <a:solidFill>
            <a:schemeClr val="tx1"/>
          </a:solidFill>
          <a:latin typeface="+mn-lt"/>
          <a:ea typeface="+mn-ea"/>
          <a:cs typeface="+mn-cs"/>
        </a:defRPr>
      </a:lvl5pPr>
      <a:lvl6pPr marL="2285974" algn="l" defTabSz="914390" rtl="0" eaLnBrk="1" latinLnBrk="0" hangingPunct="1">
        <a:defRPr sz="1800" kern="1200">
          <a:solidFill>
            <a:schemeClr val="tx1"/>
          </a:solidFill>
          <a:latin typeface="+mn-lt"/>
          <a:ea typeface="+mn-ea"/>
          <a:cs typeface="+mn-cs"/>
        </a:defRPr>
      </a:lvl6pPr>
      <a:lvl7pPr marL="2743169" algn="l" defTabSz="914390" rtl="0" eaLnBrk="1" latinLnBrk="0" hangingPunct="1">
        <a:defRPr sz="1800" kern="1200">
          <a:solidFill>
            <a:schemeClr val="tx1"/>
          </a:solidFill>
          <a:latin typeface="+mn-lt"/>
          <a:ea typeface="+mn-ea"/>
          <a:cs typeface="+mn-cs"/>
        </a:defRPr>
      </a:lvl7pPr>
      <a:lvl8pPr marL="3200363" algn="l" defTabSz="914390" rtl="0" eaLnBrk="1" latinLnBrk="0" hangingPunct="1">
        <a:defRPr sz="1800" kern="1200">
          <a:solidFill>
            <a:schemeClr val="tx1"/>
          </a:solidFill>
          <a:latin typeface="+mn-lt"/>
          <a:ea typeface="+mn-ea"/>
          <a:cs typeface="+mn-cs"/>
        </a:defRPr>
      </a:lvl8pPr>
      <a:lvl9pPr marL="3657558" algn="l" defTabSz="91439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1531" y="53563"/>
            <a:ext cx="8647670" cy="1132688"/>
          </a:xfrm>
        </p:spPr>
        <p:txBody>
          <a:bodyPr anchor="ctr"/>
          <a:lstStyle/>
          <a:p>
            <a:pPr algn="ctr">
              <a:lnSpc>
                <a:spcPct val="150000"/>
              </a:lnSpc>
            </a:pPr>
            <a:r>
              <a:rPr lang="en-US" sz="2000" b="1" dirty="0"/>
              <a:t>JVET-K0156 – CE4.2.4</a:t>
            </a:r>
            <a:br>
              <a:rPr lang="en-US" sz="2000" b="1" dirty="0"/>
            </a:br>
            <a:r>
              <a:rPr lang="en-US" sz="2000" b="1" dirty="0"/>
              <a:t>Adding constructed temporal affine to affine merge mode</a:t>
            </a:r>
            <a:endParaRPr lang="en-US" sz="2000" dirty="0"/>
          </a:p>
        </p:txBody>
      </p:sp>
      <p:sp>
        <p:nvSpPr>
          <p:cNvPr id="4" name="TextBox 3"/>
          <p:cNvSpPr txBox="1"/>
          <p:nvPr/>
        </p:nvSpPr>
        <p:spPr>
          <a:xfrm>
            <a:off x="108292" y="4717514"/>
            <a:ext cx="880369" cy="230832"/>
          </a:xfrm>
          <a:prstGeom prst="rect">
            <a:avLst/>
          </a:prstGeom>
          <a:noFill/>
        </p:spPr>
        <p:txBody>
          <a:bodyPr wrap="none" rtlCol="0">
            <a:spAutoFit/>
          </a:bodyPr>
          <a:lstStyle/>
          <a:p>
            <a:r>
              <a:rPr lang="fr-FR" sz="900" dirty="0" err="1">
                <a:latin typeface="Trebuchet MS" pitchFamily="34" charset="0"/>
              </a:rPr>
              <a:t>October</a:t>
            </a:r>
            <a:r>
              <a:rPr lang="fr-FR" sz="900" dirty="0">
                <a:latin typeface="Trebuchet MS" pitchFamily="34" charset="0"/>
              </a:rPr>
              <a:t> 2018</a:t>
            </a:r>
          </a:p>
        </p:txBody>
      </p:sp>
      <p:sp>
        <p:nvSpPr>
          <p:cNvPr id="5" name="Title 1">
            <a:extLst>
              <a:ext uri="{FF2B5EF4-FFF2-40B4-BE49-F238E27FC236}">
                <a16:creationId xmlns:a16="http://schemas.microsoft.com/office/drawing/2014/main" id="{7A213FB2-D032-49E0-B786-E341CAF00901}"/>
              </a:ext>
            </a:extLst>
          </p:cNvPr>
          <p:cNvSpPr txBox="1">
            <a:spLocks/>
          </p:cNvSpPr>
          <p:nvPr/>
        </p:nvSpPr>
        <p:spPr bwMode="auto">
          <a:xfrm>
            <a:off x="191531" y="3815658"/>
            <a:ext cx="8647670" cy="1132688"/>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algn="r" rtl="0" eaLnBrk="0" fontAlgn="base" hangingPunct="0">
              <a:spcBef>
                <a:spcPct val="0"/>
              </a:spcBef>
              <a:spcAft>
                <a:spcPct val="0"/>
              </a:spcAft>
              <a:defRPr sz="2400">
                <a:solidFill>
                  <a:srgbClr val="2A2A2A"/>
                </a:solidFill>
                <a:latin typeface="+mj-lt"/>
                <a:ea typeface="+mj-ea"/>
                <a:cs typeface="+mj-cs"/>
              </a:defRPr>
            </a:lvl1pPr>
            <a:lvl2pPr algn="l" rtl="0" eaLnBrk="0" fontAlgn="base" hangingPunct="0">
              <a:spcBef>
                <a:spcPct val="0"/>
              </a:spcBef>
              <a:spcAft>
                <a:spcPct val="0"/>
              </a:spcAft>
              <a:defRPr>
                <a:solidFill>
                  <a:srgbClr val="7F7F7F"/>
                </a:solidFill>
                <a:latin typeface="Trebuchet MS" pitchFamily="34" charset="0"/>
              </a:defRPr>
            </a:lvl2pPr>
            <a:lvl3pPr algn="l" rtl="0" eaLnBrk="0" fontAlgn="base" hangingPunct="0">
              <a:spcBef>
                <a:spcPct val="0"/>
              </a:spcBef>
              <a:spcAft>
                <a:spcPct val="0"/>
              </a:spcAft>
              <a:defRPr>
                <a:solidFill>
                  <a:srgbClr val="7F7F7F"/>
                </a:solidFill>
                <a:latin typeface="Trebuchet MS" pitchFamily="34" charset="0"/>
              </a:defRPr>
            </a:lvl3pPr>
            <a:lvl4pPr algn="l" rtl="0" eaLnBrk="0" fontAlgn="base" hangingPunct="0">
              <a:spcBef>
                <a:spcPct val="0"/>
              </a:spcBef>
              <a:spcAft>
                <a:spcPct val="0"/>
              </a:spcAft>
              <a:defRPr>
                <a:solidFill>
                  <a:srgbClr val="7F7F7F"/>
                </a:solidFill>
                <a:latin typeface="Trebuchet MS" pitchFamily="34" charset="0"/>
              </a:defRPr>
            </a:lvl4pPr>
            <a:lvl5pPr algn="l" rtl="0" eaLnBrk="0" fontAlgn="base" hangingPunct="0">
              <a:spcBef>
                <a:spcPct val="0"/>
              </a:spcBef>
              <a:spcAft>
                <a:spcPct val="0"/>
              </a:spcAft>
              <a:defRPr>
                <a:solidFill>
                  <a:srgbClr val="7F7F7F"/>
                </a:solidFill>
                <a:latin typeface="Trebuchet MS" pitchFamily="34" charset="0"/>
              </a:defRPr>
            </a:lvl5pPr>
            <a:lvl6pPr marL="457196" algn="l" rtl="0" eaLnBrk="1" fontAlgn="base" hangingPunct="1">
              <a:spcBef>
                <a:spcPct val="0"/>
              </a:spcBef>
              <a:spcAft>
                <a:spcPct val="0"/>
              </a:spcAft>
              <a:defRPr sz="3200">
                <a:solidFill>
                  <a:srgbClr val="333333"/>
                </a:solidFill>
                <a:latin typeface="Arial" charset="0"/>
              </a:defRPr>
            </a:lvl6pPr>
            <a:lvl7pPr marL="914390" algn="l" rtl="0" eaLnBrk="1" fontAlgn="base" hangingPunct="1">
              <a:spcBef>
                <a:spcPct val="0"/>
              </a:spcBef>
              <a:spcAft>
                <a:spcPct val="0"/>
              </a:spcAft>
              <a:defRPr sz="3200">
                <a:solidFill>
                  <a:srgbClr val="333333"/>
                </a:solidFill>
                <a:latin typeface="Arial" charset="0"/>
              </a:defRPr>
            </a:lvl7pPr>
            <a:lvl8pPr marL="1371584" algn="l" rtl="0" eaLnBrk="1" fontAlgn="base" hangingPunct="1">
              <a:spcBef>
                <a:spcPct val="0"/>
              </a:spcBef>
              <a:spcAft>
                <a:spcPct val="0"/>
              </a:spcAft>
              <a:defRPr sz="3200">
                <a:solidFill>
                  <a:srgbClr val="333333"/>
                </a:solidFill>
                <a:latin typeface="Arial" charset="0"/>
              </a:defRPr>
            </a:lvl8pPr>
            <a:lvl9pPr marL="1828778" algn="l" rtl="0" eaLnBrk="1" fontAlgn="base" hangingPunct="1">
              <a:spcBef>
                <a:spcPct val="0"/>
              </a:spcBef>
              <a:spcAft>
                <a:spcPct val="0"/>
              </a:spcAft>
              <a:defRPr sz="3200">
                <a:solidFill>
                  <a:srgbClr val="333333"/>
                </a:solidFill>
                <a:latin typeface="Arial" charset="0"/>
              </a:defRPr>
            </a:lvl9pPr>
          </a:lstStyle>
          <a:p>
            <a:pPr algn="ctr">
              <a:lnSpc>
                <a:spcPct val="150000"/>
              </a:lnSpc>
            </a:pPr>
            <a:r>
              <a:rPr lang="en-US" sz="2000" b="1" kern="0" dirty="0" err="1"/>
              <a:t>F.Galpin</a:t>
            </a:r>
            <a:r>
              <a:rPr lang="en-US" sz="2000" b="1" kern="0" dirty="0"/>
              <a:t> - Technicolor</a:t>
            </a:r>
            <a:endParaRPr lang="en-US" sz="2000" kern="0" dirty="0"/>
          </a:p>
        </p:txBody>
      </p:sp>
    </p:spTree>
    <p:extLst>
      <p:ext uri="{BB962C8B-B14F-4D97-AF65-F5344CB8AC3E}">
        <p14:creationId xmlns:p14="http://schemas.microsoft.com/office/powerpoint/2010/main" val="4036175157"/>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09731C1-5CBE-47C6-B096-89F84184DB87}"/>
              </a:ext>
            </a:extLst>
          </p:cNvPr>
          <p:cNvSpPr>
            <a:spLocks noGrp="1"/>
          </p:cNvSpPr>
          <p:nvPr>
            <p:ph idx="1"/>
          </p:nvPr>
        </p:nvSpPr>
        <p:spPr>
          <a:xfrm>
            <a:off x="381007" y="537067"/>
            <a:ext cx="8388349" cy="4308304"/>
          </a:xfrm>
        </p:spPr>
        <p:txBody>
          <a:bodyPr wrap="square">
            <a:spAutoFit/>
          </a:bodyPr>
          <a:lstStyle/>
          <a:p>
            <a:r>
              <a:rPr lang="en-US" dirty="0">
                <a:cs typeface="Arial"/>
              </a:rPr>
              <a:t>Add temporal constructed affine candidates</a:t>
            </a:r>
          </a:p>
          <a:p>
            <a:endParaRPr lang="en-US" dirty="0">
              <a:cs typeface="Arial"/>
            </a:endParaRPr>
          </a:p>
          <a:p>
            <a:pPr lvl="1"/>
            <a:r>
              <a:rPr lang="en-US" sz="1400" dirty="0">
                <a:cs typeface="Arial"/>
              </a:rPr>
              <a:t>Full list of candidates for 6 parameters model:</a:t>
            </a:r>
          </a:p>
          <a:p>
            <a:pPr lvl="1"/>
            <a:endParaRPr lang="en-US" sz="1400" dirty="0">
              <a:cs typeface="Arial"/>
            </a:endParaRPr>
          </a:p>
          <a:p>
            <a:pPr lvl="1"/>
            <a:endParaRPr lang="en-US" sz="1400" dirty="0">
              <a:cs typeface="Arial"/>
            </a:endParaRPr>
          </a:p>
          <a:p>
            <a:pPr lvl="1"/>
            <a:endParaRPr lang="en-US" sz="1400" dirty="0">
              <a:cs typeface="Arial"/>
            </a:endParaRPr>
          </a:p>
          <a:p>
            <a:pPr lvl="1"/>
            <a:endParaRPr lang="en-US" sz="1400" dirty="0">
              <a:cs typeface="Arial"/>
            </a:endParaRPr>
          </a:p>
          <a:p>
            <a:pPr lvl="1"/>
            <a:endParaRPr lang="en-US" sz="1400" dirty="0">
              <a:cs typeface="Arial"/>
            </a:endParaRPr>
          </a:p>
          <a:p>
            <a:pPr lvl="1"/>
            <a:endParaRPr lang="en-US" sz="1400" dirty="0">
              <a:cs typeface="Arial"/>
            </a:endParaRPr>
          </a:p>
          <a:p>
            <a:pPr lvl="1"/>
            <a:endParaRPr lang="en-US" sz="1400" dirty="0">
              <a:cs typeface="Arial"/>
            </a:endParaRPr>
          </a:p>
          <a:p>
            <a:pPr lvl="1"/>
            <a:endParaRPr lang="en-US" sz="1400" dirty="0">
              <a:cs typeface="Arial"/>
            </a:endParaRPr>
          </a:p>
          <a:p>
            <a:pPr lvl="1"/>
            <a:r>
              <a:rPr lang="en-US" sz="1400" dirty="0">
                <a:cs typeface="Arial"/>
              </a:rPr>
              <a:t>Add a test to detect spurious affine candidate, similar to pure translational model detection in common base</a:t>
            </a:r>
          </a:p>
          <a:p>
            <a:pPr marL="0" lvl="1" indent="0">
              <a:buNone/>
            </a:pPr>
            <a:endParaRPr lang="en-US" sz="1400" dirty="0">
              <a:cs typeface="Arial"/>
            </a:endParaRPr>
          </a:p>
        </p:txBody>
      </p:sp>
      <p:sp>
        <p:nvSpPr>
          <p:cNvPr id="2" name="Title 1">
            <a:extLst>
              <a:ext uri="{FF2B5EF4-FFF2-40B4-BE49-F238E27FC236}">
                <a16:creationId xmlns:a16="http://schemas.microsoft.com/office/drawing/2014/main" id="{374F6A60-9E16-447F-9AF0-F7F3DD78AEF5}"/>
              </a:ext>
            </a:extLst>
          </p:cNvPr>
          <p:cNvSpPr>
            <a:spLocks noGrp="1"/>
          </p:cNvSpPr>
          <p:nvPr>
            <p:ph type="title"/>
          </p:nvPr>
        </p:nvSpPr>
        <p:spPr/>
        <p:txBody>
          <a:bodyPr/>
          <a:lstStyle/>
          <a:p>
            <a:r>
              <a:rPr lang="en-US" b="1" dirty="0"/>
              <a:t>Constructed temporal affine</a:t>
            </a:r>
            <a:endParaRPr lang="en-US" dirty="0"/>
          </a:p>
        </p:txBody>
      </p:sp>
      <p:pic>
        <p:nvPicPr>
          <p:cNvPr id="6" name="Picture 5"/>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50923" y="2291762"/>
            <a:ext cx="1103630" cy="1093470"/>
          </a:xfrm>
          <a:prstGeom prst="rect">
            <a:avLst/>
          </a:prstGeom>
          <a:noFill/>
        </p:spPr>
      </p:pic>
      <p:graphicFrame>
        <p:nvGraphicFramePr>
          <p:cNvPr id="7" name="Table 6"/>
          <p:cNvGraphicFramePr>
            <a:graphicFrameLocks noGrp="1"/>
          </p:cNvGraphicFramePr>
          <p:nvPr>
            <p:extLst>
              <p:ext uri="{D42A27DB-BD31-4B8C-83A1-F6EECF244321}">
                <p14:modId xmlns:p14="http://schemas.microsoft.com/office/powerpoint/2010/main" val="2805321192"/>
              </p:ext>
            </p:extLst>
          </p:nvPr>
        </p:nvGraphicFramePr>
        <p:xfrm>
          <a:off x="1070163" y="972938"/>
          <a:ext cx="6080760" cy="365760"/>
        </p:xfrm>
        <a:graphic>
          <a:graphicData uri="http://schemas.openxmlformats.org/drawingml/2006/table">
            <a:tbl>
              <a:tblPr firstRow="1" firstCol="1" bandRow="1">
                <a:tableStyleId>{5C22544A-7EE6-4342-B048-85BDC9FD1C3A}</a:tableStyleId>
              </a:tblPr>
              <a:tblGrid>
                <a:gridCol w="1520190">
                  <a:extLst>
                    <a:ext uri="{9D8B030D-6E8A-4147-A177-3AD203B41FA5}">
                      <a16:colId xmlns:a16="http://schemas.microsoft.com/office/drawing/2014/main" val="2845520671"/>
                    </a:ext>
                  </a:extLst>
                </a:gridCol>
                <a:gridCol w="1520190">
                  <a:extLst>
                    <a:ext uri="{9D8B030D-6E8A-4147-A177-3AD203B41FA5}">
                      <a16:colId xmlns:a16="http://schemas.microsoft.com/office/drawing/2014/main" val="961598643"/>
                    </a:ext>
                  </a:extLst>
                </a:gridCol>
                <a:gridCol w="1520190">
                  <a:extLst>
                    <a:ext uri="{9D8B030D-6E8A-4147-A177-3AD203B41FA5}">
                      <a16:colId xmlns:a16="http://schemas.microsoft.com/office/drawing/2014/main" val="3982147333"/>
                    </a:ext>
                  </a:extLst>
                </a:gridCol>
                <a:gridCol w="1520190">
                  <a:extLst>
                    <a:ext uri="{9D8B030D-6E8A-4147-A177-3AD203B41FA5}">
                      <a16:colId xmlns:a16="http://schemas.microsoft.com/office/drawing/2014/main" val="2674503163"/>
                    </a:ext>
                  </a:extLst>
                </a:gridCol>
              </a:tblGrid>
              <a:tr h="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Final number of candidates</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Max Number of inherited candidates</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Max Number of constructed candidates (4 prms)</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Max Number of constructed candidates (6 prms)</a:t>
                      </a:r>
                      <a:endParaRPr lang="en-US" sz="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232255637"/>
                  </a:ext>
                </a:extLst>
              </a:tr>
              <a:tr h="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8</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5</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12</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dirty="0">
                          <a:effectLst/>
                        </a:rPr>
                        <a:t>16</a:t>
                      </a:r>
                      <a:endParaRPr lang="en-US" sz="8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209543806"/>
                  </a:ext>
                </a:extLst>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85269015"/>
              </p:ext>
            </p:extLst>
          </p:nvPr>
        </p:nvGraphicFramePr>
        <p:xfrm>
          <a:off x="2408037" y="1689313"/>
          <a:ext cx="3125244" cy="2298369"/>
        </p:xfrm>
        <a:graphic>
          <a:graphicData uri="http://schemas.openxmlformats.org/drawingml/2006/table">
            <a:tbl>
              <a:tblPr firstRow="1" firstCol="1" bandRow="1">
                <a:tableStyleId>{5C22544A-7EE6-4342-B048-85BDC9FD1C3A}</a:tableStyleId>
              </a:tblPr>
              <a:tblGrid>
                <a:gridCol w="676404">
                  <a:extLst>
                    <a:ext uri="{9D8B030D-6E8A-4147-A177-3AD203B41FA5}">
                      <a16:colId xmlns:a16="http://schemas.microsoft.com/office/drawing/2014/main" val="1746383474"/>
                    </a:ext>
                  </a:extLst>
                </a:gridCol>
                <a:gridCol w="632565">
                  <a:extLst>
                    <a:ext uri="{9D8B030D-6E8A-4147-A177-3AD203B41FA5}">
                      <a16:colId xmlns:a16="http://schemas.microsoft.com/office/drawing/2014/main" val="99038427"/>
                    </a:ext>
                  </a:extLst>
                </a:gridCol>
                <a:gridCol w="632564">
                  <a:extLst>
                    <a:ext uri="{9D8B030D-6E8A-4147-A177-3AD203B41FA5}">
                      <a16:colId xmlns:a16="http://schemas.microsoft.com/office/drawing/2014/main" val="955360901"/>
                    </a:ext>
                  </a:extLst>
                </a:gridCol>
                <a:gridCol w="1183711">
                  <a:extLst>
                    <a:ext uri="{9D8B030D-6E8A-4147-A177-3AD203B41FA5}">
                      <a16:colId xmlns:a16="http://schemas.microsoft.com/office/drawing/2014/main" val="2952135205"/>
                    </a:ext>
                  </a:extLst>
                </a:gridCol>
              </a:tblGrid>
              <a:tr h="347649">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dirty="0">
                          <a:effectLst/>
                        </a:rPr>
                        <a:t>Candidate number</a:t>
                      </a:r>
                      <a:endParaRPr lang="en-US" sz="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Type</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Corner number</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Corner name</a:t>
                      </a:r>
                      <a:endParaRPr lang="en-US" sz="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049024164"/>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1</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spatial</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 0, 1, 2 }</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LT, RT, LB</a:t>
                      </a:r>
                      <a:endParaRPr lang="en-US" sz="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938634950"/>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2</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temporal</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 0, 1, 2 }</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LT, RT, LB</a:t>
                      </a:r>
                      <a:endParaRPr lang="en-US" sz="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505851041"/>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3</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spatial</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 0, 1 }</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LT, RT</a:t>
                      </a:r>
                      <a:endParaRPr lang="en-US" sz="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796722911"/>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4</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temporal</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 0, 1, 3 }</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LT, RT, RB</a:t>
                      </a:r>
                      <a:endParaRPr lang="en-US" sz="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476453646"/>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5</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spatial</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 0, 2 }</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LT, LB</a:t>
                      </a:r>
                      <a:endParaRPr lang="en-US" sz="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123989857"/>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6</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temporal</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 0, 2, 3 }</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LT, LB, RB</a:t>
                      </a:r>
                      <a:endParaRPr lang="en-US" sz="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886585659"/>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7</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spatial</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 1, 2 }</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RT, LB</a:t>
                      </a:r>
                      <a:endParaRPr lang="en-US" sz="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908132013"/>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8</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temporal</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 1, 2, 3 }</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RT, LB, RB</a:t>
                      </a:r>
                      <a:endParaRPr lang="en-US" sz="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759847469"/>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9</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spatial</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 0, 1, 3 }</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LT, RT, RB</a:t>
                      </a:r>
                      <a:endParaRPr lang="en-US" sz="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984875682"/>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10</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temporal</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 0, 1 }</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LT, RT</a:t>
                      </a:r>
                      <a:endParaRPr lang="en-US" sz="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4172856418"/>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11</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spatial</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 0, 2, 3 }</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LT, LB, RB</a:t>
                      </a:r>
                      <a:endParaRPr lang="en-US" sz="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928075886"/>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12</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temporal</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 0, 2 }</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LT, LB</a:t>
                      </a:r>
                      <a:endParaRPr lang="en-US" sz="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010704958"/>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13</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spatial</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 1, 2, 3 }</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RT, LB, RB</a:t>
                      </a:r>
                      <a:endParaRPr lang="en-US" sz="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860804196"/>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14</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temporal</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 1, 2 }</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RT, LB</a:t>
                      </a:r>
                      <a:endParaRPr lang="en-US" sz="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032890629"/>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15</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spatial</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 0, 3 }</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LT, RB</a:t>
                      </a:r>
                      <a:endParaRPr lang="en-US" sz="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667300152"/>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dirty="0">
                          <a:effectLst/>
                        </a:rPr>
                        <a:t>16</a:t>
                      </a:r>
                      <a:endParaRPr lang="en-US" sz="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temporal</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a:effectLst/>
                        </a:rPr>
                        <a:t>{ 0, 3 }</a:t>
                      </a:r>
                      <a:endParaRPr lang="en-US" sz="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800" dirty="0">
                          <a:effectLst/>
                        </a:rPr>
                        <a:t>LT, RB</a:t>
                      </a:r>
                      <a:endParaRPr lang="en-US" sz="8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69096205"/>
                  </a:ext>
                </a:extLst>
              </a:tr>
            </a:tbl>
          </a:graphicData>
        </a:graphic>
      </p:graphicFrame>
    </p:spTree>
    <p:extLst>
      <p:ext uri="{BB962C8B-B14F-4D97-AF65-F5344CB8AC3E}">
        <p14:creationId xmlns:p14="http://schemas.microsoft.com/office/powerpoint/2010/main" val="964756597"/>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150DEC-601F-470A-9DEE-41B97153C8D2}"/>
              </a:ext>
            </a:extLst>
          </p:cNvPr>
          <p:cNvSpPr>
            <a:spLocks noGrp="1"/>
          </p:cNvSpPr>
          <p:nvPr>
            <p:ph type="title"/>
          </p:nvPr>
        </p:nvSpPr>
        <p:spPr/>
        <p:txBody>
          <a:bodyPr/>
          <a:lstStyle/>
          <a:p>
            <a:r>
              <a:rPr lang="fr-FR" b="1" dirty="0" err="1"/>
              <a:t>Results</a:t>
            </a:r>
            <a:endParaRPr lang="en-US" b="1" dirty="0"/>
          </a:p>
        </p:txBody>
      </p:sp>
      <p:sp>
        <p:nvSpPr>
          <p:cNvPr id="3" name="Content Placeholder 2">
            <a:extLst>
              <a:ext uri="{FF2B5EF4-FFF2-40B4-BE49-F238E27FC236}">
                <a16:creationId xmlns:a16="http://schemas.microsoft.com/office/drawing/2014/main" id="{6159E6B4-4EDA-4F6A-8D6D-C5109DBFADA1}"/>
              </a:ext>
            </a:extLst>
          </p:cNvPr>
          <p:cNvSpPr>
            <a:spLocks noGrp="1"/>
          </p:cNvSpPr>
          <p:nvPr>
            <p:ph idx="1"/>
          </p:nvPr>
        </p:nvSpPr>
        <p:spPr>
          <a:xfrm>
            <a:off x="395292" y="712621"/>
            <a:ext cx="8583613" cy="3483364"/>
          </a:xfrm>
        </p:spPr>
        <p:txBody>
          <a:bodyPr/>
          <a:lstStyle/>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fr-FR" sz="1400" dirty="0"/>
          </a:p>
          <a:p>
            <a:pPr marL="180973" lvl="2" indent="0">
              <a:buNone/>
            </a:pPr>
            <a:endParaRPr lang="fr-FR" sz="1400" dirty="0"/>
          </a:p>
          <a:p>
            <a:pPr marL="180973" lvl="2" indent="0">
              <a:buNone/>
            </a:pPr>
            <a:endParaRPr lang="fr-FR" sz="1400" dirty="0"/>
          </a:p>
        </p:txBody>
      </p:sp>
      <p:graphicFrame>
        <p:nvGraphicFramePr>
          <p:cNvPr id="6" name="Table 5">
            <a:extLst>
              <a:ext uri="{FF2B5EF4-FFF2-40B4-BE49-F238E27FC236}">
                <a16:creationId xmlns:a16="http://schemas.microsoft.com/office/drawing/2014/main" id="{E44355E9-DB1A-4B5C-B368-0E848914C747}"/>
              </a:ext>
            </a:extLst>
          </p:cNvPr>
          <p:cNvGraphicFramePr>
            <a:graphicFrameLocks noGrp="1"/>
          </p:cNvGraphicFramePr>
          <p:nvPr>
            <p:extLst>
              <p:ext uri="{D42A27DB-BD31-4B8C-83A1-F6EECF244321}">
                <p14:modId xmlns:p14="http://schemas.microsoft.com/office/powerpoint/2010/main" val="2167387258"/>
              </p:ext>
            </p:extLst>
          </p:nvPr>
        </p:nvGraphicFramePr>
        <p:xfrm>
          <a:off x="2003766" y="777394"/>
          <a:ext cx="5136468" cy="1977462"/>
        </p:xfrm>
        <a:graphic>
          <a:graphicData uri="http://schemas.openxmlformats.org/drawingml/2006/table">
            <a:tbl>
              <a:tblPr firstRow="1" firstCol="1" bandRow="1">
                <a:tableStyleId>{5C22544A-7EE6-4342-B048-85BDC9FD1C3A}</a:tableStyleId>
              </a:tblPr>
              <a:tblGrid>
                <a:gridCol w="1213805">
                  <a:extLst>
                    <a:ext uri="{9D8B030D-6E8A-4147-A177-3AD203B41FA5}">
                      <a16:colId xmlns:a16="http://schemas.microsoft.com/office/drawing/2014/main" val="3645039510"/>
                    </a:ext>
                  </a:extLst>
                </a:gridCol>
                <a:gridCol w="846703">
                  <a:extLst>
                    <a:ext uri="{9D8B030D-6E8A-4147-A177-3AD203B41FA5}">
                      <a16:colId xmlns:a16="http://schemas.microsoft.com/office/drawing/2014/main" val="1170737264"/>
                    </a:ext>
                  </a:extLst>
                </a:gridCol>
                <a:gridCol w="846703">
                  <a:extLst>
                    <a:ext uri="{9D8B030D-6E8A-4147-A177-3AD203B41FA5}">
                      <a16:colId xmlns:a16="http://schemas.microsoft.com/office/drawing/2014/main" val="4135143097"/>
                    </a:ext>
                  </a:extLst>
                </a:gridCol>
                <a:gridCol w="846703">
                  <a:extLst>
                    <a:ext uri="{9D8B030D-6E8A-4147-A177-3AD203B41FA5}">
                      <a16:colId xmlns:a16="http://schemas.microsoft.com/office/drawing/2014/main" val="2990693499"/>
                    </a:ext>
                  </a:extLst>
                </a:gridCol>
                <a:gridCol w="691277">
                  <a:extLst>
                    <a:ext uri="{9D8B030D-6E8A-4147-A177-3AD203B41FA5}">
                      <a16:colId xmlns:a16="http://schemas.microsoft.com/office/drawing/2014/main" val="2493695405"/>
                    </a:ext>
                  </a:extLst>
                </a:gridCol>
                <a:gridCol w="691277">
                  <a:extLst>
                    <a:ext uri="{9D8B030D-6E8A-4147-A177-3AD203B41FA5}">
                      <a16:colId xmlns:a16="http://schemas.microsoft.com/office/drawing/2014/main" val="3415184800"/>
                    </a:ext>
                  </a:extLst>
                </a:gridCol>
              </a:tblGrid>
              <a:tr h="219718">
                <a:tc>
                  <a:txBody>
                    <a:bodyPr/>
                    <a:lstStyle/>
                    <a:p>
                      <a:endParaRPr lang="en-US" sz="1000" dirty="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Random Access Main 10</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689711302"/>
                  </a:ext>
                </a:extLst>
              </a:tr>
              <a:tr h="219718">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Over VTM-2.0.1</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40984886"/>
                  </a:ext>
                </a:extLst>
              </a:tr>
              <a:tr h="219718">
                <a:tc>
                  <a:txBody>
                    <a:bodyPr/>
                    <a:lstStyle/>
                    <a:p>
                      <a:endParaRPr lang="en-US" sz="10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Y</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579099875"/>
                  </a:ext>
                </a:extLst>
              </a:tr>
              <a:tr h="21971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A1</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-1.02%</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-0.68%</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-1.01%</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110%</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111%</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604161991"/>
                  </a:ext>
                </a:extLst>
              </a:tr>
              <a:tr h="21971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A2</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-1.15%</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-1.15%</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-1.25%</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112%</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113%</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987713151"/>
                  </a:ext>
                </a:extLst>
              </a:tr>
              <a:tr h="21971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B</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-0.75%</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-0.59%</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-0.75%</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111%</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109%</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612028525"/>
                  </a:ext>
                </a:extLst>
              </a:tr>
              <a:tr h="21971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C</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-0.61%</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-0.47%</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-0.48%</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110%</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109%</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725754432"/>
                  </a:ext>
                </a:extLst>
              </a:tr>
              <a:tr h="21971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Overall</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-0.85%</a:t>
                      </a:r>
                      <a:endParaRPr lang="en-US" sz="11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-0.69%</a:t>
                      </a:r>
                      <a:endParaRPr lang="en-US" sz="11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-0.83%</a:t>
                      </a:r>
                      <a:endParaRPr lang="en-US" sz="11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111%</a:t>
                      </a:r>
                      <a:endParaRPr lang="en-US" sz="11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110%</a:t>
                      </a:r>
                      <a:endParaRPr lang="en-US" sz="1100" b="1"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297556851"/>
                  </a:ext>
                </a:extLst>
              </a:tr>
              <a:tr h="21971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Class D</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-0.90%</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-0.74%</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-0.81%</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111%</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118%</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924321778"/>
                  </a:ext>
                </a:extLst>
              </a:tr>
            </a:tbl>
          </a:graphicData>
        </a:graphic>
      </p:graphicFrame>
      <p:graphicFrame>
        <p:nvGraphicFramePr>
          <p:cNvPr id="7" name="Table 6">
            <a:extLst>
              <a:ext uri="{FF2B5EF4-FFF2-40B4-BE49-F238E27FC236}">
                <a16:creationId xmlns:a16="http://schemas.microsoft.com/office/drawing/2014/main" id="{70505180-F970-45BE-B368-C4A5EA64DDA9}"/>
              </a:ext>
            </a:extLst>
          </p:cNvPr>
          <p:cNvGraphicFramePr>
            <a:graphicFrameLocks noGrp="1"/>
          </p:cNvGraphicFramePr>
          <p:nvPr>
            <p:extLst>
              <p:ext uri="{D42A27DB-BD31-4B8C-83A1-F6EECF244321}">
                <p14:modId xmlns:p14="http://schemas.microsoft.com/office/powerpoint/2010/main" val="2420146988"/>
              </p:ext>
            </p:extLst>
          </p:nvPr>
        </p:nvGraphicFramePr>
        <p:xfrm>
          <a:off x="2022787" y="3159870"/>
          <a:ext cx="5136468" cy="1759456"/>
        </p:xfrm>
        <a:graphic>
          <a:graphicData uri="http://schemas.openxmlformats.org/drawingml/2006/table">
            <a:tbl>
              <a:tblPr firstRow="1" firstCol="1" bandRow="1">
                <a:tableStyleId>{5C22544A-7EE6-4342-B048-85BDC9FD1C3A}</a:tableStyleId>
              </a:tblPr>
              <a:tblGrid>
                <a:gridCol w="1213805">
                  <a:extLst>
                    <a:ext uri="{9D8B030D-6E8A-4147-A177-3AD203B41FA5}">
                      <a16:colId xmlns:a16="http://schemas.microsoft.com/office/drawing/2014/main" val="1677069590"/>
                    </a:ext>
                  </a:extLst>
                </a:gridCol>
                <a:gridCol w="846703">
                  <a:extLst>
                    <a:ext uri="{9D8B030D-6E8A-4147-A177-3AD203B41FA5}">
                      <a16:colId xmlns:a16="http://schemas.microsoft.com/office/drawing/2014/main" val="3298130128"/>
                    </a:ext>
                  </a:extLst>
                </a:gridCol>
                <a:gridCol w="846703">
                  <a:extLst>
                    <a:ext uri="{9D8B030D-6E8A-4147-A177-3AD203B41FA5}">
                      <a16:colId xmlns:a16="http://schemas.microsoft.com/office/drawing/2014/main" val="1191214003"/>
                    </a:ext>
                  </a:extLst>
                </a:gridCol>
                <a:gridCol w="846703">
                  <a:extLst>
                    <a:ext uri="{9D8B030D-6E8A-4147-A177-3AD203B41FA5}">
                      <a16:colId xmlns:a16="http://schemas.microsoft.com/office/drawing/2014/main" val="1209183344"/>
                    </a:ext>
                  </a:extLst>
                </a:gridCol>
                <a:gridCol w="691277">
                  <a:extLst>
                    <a:ext uri="{9D8B030D-6E8A-4147-A177-3AD203B41FA5}">
                      <a16:colId xmlns:a16="http://schemas.microsoft.com/office/drawing/2014/main" val="3544200270"/>
                    </a:ext>
                  </a:extLst>
                </a:gridCol>
                <a:gridCol w="691277">
                  <a:extLst>
                    <a:ext uri="{9D8B030D-6E8A-4147-A177-3AD203B41FA5}">
                      <a16:colId xmlns:a16="http://schemas.microsoft.com/office/drawing/2014/main" val="1490598779"/>
                    </a:ext>
                  </a:extLst>
                </a:gridCol>
              </a:tblGrid>
              <a:tr h="219932">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Low delay B Main10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021859507"/>
                  </a:ext>
                </a:extLst>
              </a:tr>
              <a:tr h="219932">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Over VTM-2.0.1</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95121764"/>
                  </a:ext>
                </a:extLst>
              </a:tr>
              <a:tr h="219932">
                <a:tc>
                  <a:txBody>
                    <a:bodyPr/>
                    <a:lstStyle/>
                    <a:p>
                      <a:endParaRPr lang="en-US" sz="10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Y</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4189074228"/>
                  </a:ext>
                </a:extLst>
              </a:tr>
              <a:tr h="21993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B</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-0.42%</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-0.49%</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-0.53%</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117%</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116%</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364039320"/>
                  </a:ext>
                </a:extLst>
              </a:tr>
              <a:tr h="21993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C</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-0.40%</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-0.61%</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-0.32%</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110%</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109%</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728425196"/>
                  </a:ext>
                </a:extLst>
              </a:tr>
              <a:tr h="21993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E</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-0.76%</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-0.35%</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-0.39%</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111%</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113%</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4184982597"/>
                  </a:ext>
                </a:extLst>
              </a:tr>
              <a:tr h="21993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Overall</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-0.50%</a:t>
                      </a:r>
                      <a:endParaRPr lang="en-US" sz="11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-0.50%</a:t>
                      </a:r>
                      <a:endParaRPr lang="en-US" sz="11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-0.42%</a:t>
                      </a:r>
                      <a:endParaRPr lang="en-US" sz="11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113%</a:t>
                      </a:r>
                      <a:endParaRPr lang="en-US" sz="11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113%</a:t>
                      </a:r>
                      <a:endParaRPr lang="en-US" sz="1100" b="1"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627322388"/>
                  </a:ext>
                </a:extLst>
              </a:tr>
              <a:tr h="21993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D</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-0.62%</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0.48%</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-0.43%</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109%</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108%</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643045623"/>
                  </a:ext>
                </a:extLst>
              </a:tr>
            </a:tbl>
          </a:graphicData>
        </a:graphic>
      </p:graphicFrame>
    </p:spTree>
    <p:extLst>
      <p:ext uri="{BB962C8B-B14F-4D97-AF65-F5344CB8AC3E}">
        <p14:creationId xmlns:p14="http://schemas.microsoft.com/office/powerpoint/2010/main" val="930913135"/>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150DEC-601F-470A-9DEE-41B97153C8D2}"/>
              </a:ext>
            </a:extLst>
          </p:cNvPr>
          <p:cNvSpPr>
            <a:spLocks noGrp="1"/>
          </p:cNvSpPr>
          <p:nvPr>
            <p:ph type="title"/>
          </p:nvPr>
        </p:nvSpPr>
        <p:spPr/>
        <p:txBody>
          <a:bodyPr/>
          <a:lstStyle/>
          <a:p>
            <a:r>
              <a:rPr lang="fr-FR" b="1" dirty="0" err="1"/>
              <a:t>Complexity</a:t>
            </a:r>
            <a:endParaRPr lang="en-US" b="1" dirty="0"/>
          </a:p>
        </p:txBody>
      </p:sp>
      <p:sp>
        <p:nvSpPr>
          <p:cNvPr id="3" name="Content Placeholder 2">
            <a:extLst>
              <a:ext uri="{FF2B5EF4-FFF2-40B4-BE49-F238E27FC236}">
                <a16:creationId xmlns:a16="http://schemas.microsoft.com/office/drawing/2014/main" id="{6159E6B4-4EDA-4F6A-8D6D-C5109DBFADA1}"/>
              </a:ext>
            </a:extLst>
          </p:cNvPr>
          <p:cNvSpPr>
            <a:spLocks noGrp="1"/>
          </p:cNvSpPr>
          <p:nvPr>
            <p:ph idx="1"/>
          </p:nvPr>
        </p:nvSpPr>
        <p:spPr>
          <a:xfrm>
            <a:off x="395292" y="712621"/>
            <a:ext cx="8583613" cy="3483364"/>
          </a:xfrm>
        </p:spPr>
        <p:txBody>
          <a:bodyPr/>
          <a:lstStyle/>
          <a:p>
            <a:pPr lvl="1"/>
            <a:endParaRPr lang="en-US" sz="1400" dirty="0"/>
          </a:p>
          <a:p>
            <a:pPr lvl="1"/>
            <a:endParaRPr lang="en-US" sz="1400" dirty="0"/>
          </a:p>
          <a:p>
            <a:pPr lvl="1"/>
            <a:endParaRPr lang="en-US" sz="1400" dirty="0"/>
          </a:p>
          <a:p>
            <a:pPr lvl="1"/>
            <a:endParaRPr lang="en-US" sz="1400" dirty="0"/>
          </a:p>
          <a:p>
            <a:pPr lvl="1"/>
            <a:endParaRPr lang="en-US" sz="1400" dirty="0"/>
          </a:p>
          <a:p>
            <a:pPr marL="0" lvl="1" indent="0">
              <a:buNone/>
            </a:pPr>
            <a:endParaRPr lang="en-US" sz="1400" dirty="0"/>
          </a:p>
          <a:p>
            <a:pPr lvl="1"/>
            <a:r>
              <a:rPr lang="en-US" sz="1400" dirty="0"/>
              <a:t>Filtering has the a complexity of 34 (compared to 14 for the common base), thanks to the reuse of previous comparisons results for temporal candidates (see </a:t>
            </a:r>
            <a:r>
              <a:rPr lang="en-US" sz="1400" dirty="0" err="1"/>
              <a:t>stroken</a:t>
            </a:r>
            <a:r>
              <a:rPr lang="en-US" sz="1400" dirty="0"/>
              <a:t> pairs in the table below) </a:t>
            </a:r>
          </a:p>
          <a:p>
            <a:pPr lvl="1"/>
            <a:endParaRPr lang="en-US" sz="1400" dirty="0"/>
          </a:p>
          <a:p>
            <a:pPr lvl="1"/>
            <a:endParaRPr lang="en-US" sz="1400" dirty="0"/>
          </a:p>
          <a:p>
            <a:pPr lvl="1"/>
            <a:endParaRPr lang="en-US" sz="1400" dirty="0"/>
          </a:p>
          <a:p>
            <a:pPr marL="0" lvl="1" indent="0">
              <a:buNone/>
            </a:pPr>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marL="0" lvl="1" indent="0">
              <a:buNone/>
            </a:pPr>
            <a:endParaRPr lang="fr-FR" sz="1400" dirty="0"/>
          </a:p>
          <a:p>
            <a:pPr marL="180973" lvl="2" indent="0">
              <a:buNone/>
            </a:pPr>
            <a:endParaRPr lang="fr-FR" sz="1400" dirty="0"/>
          </a:p>
          <a:p>
            <a:pPr marL="180973" lvl="2" indent="0">
              <a:buNone/>
            </a:pPr>
            <a:endParaRPr lang="fr-FR" sz="1400" dirty="0"/>
          </a:p>
        </p:txBody>
      </p:sp>
      <p:graphicFrame>
        <p:nvGraphicFramePr>
          <p:cNvPr id="4" name="Table 3">
            <a:extLst>
              <a:ext uri="{FF2B5EF4-FFF2-40B4-BE49-F238E27FC236}">
                <a16:creationId xmlns:a16="http://schemas.microsoft.com/office/drawing/2014/main" id="{C9607A95-66B5-497F-A0D6-A62F492F9448}"/>
              </a:ext>
            </a:extLst>
          </p:cNvPr>
          <p:cNvGraphicFramePr>
            <a:graphicFrameLocks noGrp="1"/>
          </p:cNvGraphicFramePr>
          <p:nvPr>
            <p:extLst>
              <p:ext uri="{D42A27DB-BD31-4B8C-83A1-F6EECF244321}">
                <p14:modId xmlns:p14="http://schemas.microsoft.com/office/powerpoint/2010/main" val="4280175095"/>
              </p:ext>
            </p:extLst>
          </p:nvPr>
        </p:nvGraphicFramePr>
        <p:xfrm>
          <a:off x="1037416" y="641737"/>
          <a:ext cx="7808873" cy="1588265"/>
        </p:xfrm>
        <a:graphic>
          <a:graphicData uri="http://schemas.openxmlformats.org/drawingml/2006/table">
            <a:tbl>
              <a:tblPr firstRow="1" firstCol="1" bandRow="1">
                <a:tableStyleId>{5C22544A-7EE6-4342-B048-85BDC9FD1C3A}</a:tableStyleId>
              </a:tblPr>
              <a:tblGrid>
                <a:gridCol w="1254177">
                  <a:extLst>
                    <a:ext uri="{9D8B030D-6E8A-4147-A177-3AD203B41FA5}">
                      <a16:colId xmlns:a16="http://schemas.microsoft.com/office/drawing/2014/main" val="3734983010"/>
                    </a:ext>
                  </a:extLst>
                </a:gridCol>
                <a:gridCol w="1056738">
                  <a:extLst>
                    <a:ext uri="{9D8B030D-6E8A-4147-A177-3AD203B41FA5}">
                      <a16:colId xmlns:a16="http://schemas.microsoft.com/office/drawing/2014/main" val="1823297078"/>
                    </a:ext>
                  </a:extLst>
                </a:gridCol>
                <a:gridCol w="1155458">
                  <a:extLst>
                    <a:ext uri="{9D8B030D-6E8A-4147-A177-3AD203B41FA5}">
                      <a16:colId xmlns:a16="http://schemas.microsoft.com/office/drawing/2014/main" val="1604825158"/>
                    </a:ext>
                  </a:extLst>
                </a:gridCol>
                <a:gridCol w="1121803">
                  <a:extLst>
                    <a:ext uri="{9D8B030D-6E8A-4147-A177-3AD203B41FA5}">
                      <a16:colId xmlns:a16="http://schemas.microsoft.com/office/drawing/2014/main" val="652552660"/>
                    </a:ext>
                  </a:extLst>
                </a:gridCol>
                <a:gridCol w="1256419">
                  <a:extLst>
                    <a:ext uri="{9D8B030D-6E8A-4147-A177-3AD203B41FA5}">
                      <a16:colId xmlns:a16="http://schemas.microsoft.com/office/drawing/2014/main" val="80656786"/>
                    </a:ext>
                  </a:extLst>
                </a:gridCol>
                <a:gridCol w="865580">
                  <a:extLst>
                    <a:ext uri="{9D8B030D-6E8A-4147-A177-3AD203B41FA5}">
                      <a16:colId xmlns:a16="http://schemas.microsoft.com/office/drawing/2014/main" val="3043980534"/>
                    </a:ext>
                  </a:extLst>
                </a:gridCol>
                <a:gridCol w="1098698">
                  <a:extLst>
                    <a:ext uri="{9D8B030D-6E8A-4147-A177-3AD203B41FA5}">
                      <a16:colId xmlns:a16="http://schemas.microsoft.com/office/drawing/2014/main" val="2116442411"/>
                    </a:ext>
                  </a:extLst>
                </a:gridCol>
              </a:tblGrid>
              <a:tr h="210392">
                <a:tc gridSpan="7">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Complexity analysis of list construction</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13036601"/>
                  </a:ext>
                </a:extLst>
              </a:tr>
              <a:tr h="21945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gridSpan="4">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Max number of</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734015490"/>
                  </a:ext>
                </a:extLst>
              </a:tr>
              <a:tr h="79266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M Merge list size</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P Potential candidates</a:t>
                      </a:r>
                      <a:endParaRPr lang="en-US" sz="1600" dirty="0">
                        <a:effectLst/>
                      </a:endParaRPr>
                    </a:p>
                  </a:txBody>
                  <a:tcPr marL="68580" marR="68580" marT="0" marB="0" anchor="ctr"/>
                </a:tc>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candidate comparison</a:t>
                      </a:r>
                      <a:endParaRPr lang="en-US" sz="1600" dirty="0">
                        <a:effectLst/>
                      </a:endParaRPr>
                    </a:p>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dirty="0">
                          <a:effectLst/>
                        </a:rPr>
                        <a:t>(M-2)*(M-1)/2 + (M-1) * (P-M+1)</a:t>
                      </a:r>
                      <a:endParaRPr lang="en-US" sz="16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MV scaling</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temporal candidates</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Max number of memory access</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Others</a:t>
                      </a:r>
                      <a:endParaRPr lang="en-US" sz="1600" dirty="0">
                        <a:effectLst/>
                      </a:endParaRPr>
                    </a:p>
                  </a:txBody>
                  <a:tcPr marL="68580" marR="68580" marT="0" marB="0" anchor="ctr"/>
                </a:tc>
                <a:extLst>
                  <a:ext uri="{0D108BD9-81ED-4DB2-BD59-A6C34878D82A}">
                    <a16:rowId xmlns:a16="http://schemas.microsoft.com/office/drawing/2014/main" val="1470096323"/>
                  </a:ext>
                </a:extLst>
              </a:tr>
              <a:tr h="113276">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8</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21</a:t>
                      </a:r>
                      <a:endParaRPr lang="en-US" sz="16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119</a:t>
                      </a:r>
                      <a:endParaRPr lang="en-US" sz="16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32</a:t>
                      </a:r>
                      <a:endParaRPr lang="en-US" sz="16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8</a:t>
                      </a:r>
                      <a:endParaRPr lang="en-US" sz="16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21</a:t>
                      </a:r>
                      <a:endParaRPr lang="en-US" sz="16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34 CPMV comparisons</a:t>
                      </a:r>
                      <a:endParaRPr lang="en-US" sz="16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587777920"/>
                  </a:ext>
                </a:extLst>
              </a:tr>
            </a:tbl>
          </a:graphicData>
        </a:graphic>
      </p:graphicFrame>
      <p:graphicFrame>
        <p:nvGraphicFramePr>
          <p:cNvPr id="5" name="Table 4">
            <a:extLst>
              <a:ext uri="{FF2B5EF4-FFF2-40B4-BE49-F238E27FC236}">
                <a16:creationId xmlns:a16="http://schemas.microsoft.com/office/drawing/2014/main" id="{9C096211-B129-41E1-B0B8-A70032D5A474}"/>
              </a:ext>
            </a:extLst>
          </p:cNvPr>
          <p:cNvGraphicFramePr>
            <a:graphicFrameLocks noGrp="1"/>
          </p:cNvGraphicFramePr>
          <p:nvPr>
            <p:extLst>
              <p:ext uri="{D42A27DB-BD31-4B8C-83A1-F6EECF244321}">
                <p14:modId xmlns:p14="http://schemas.microsoft.com/office/powerpoint/2010/main" val="2430384092"/>
              </p:ext>
            </p:extLst>
          </p:nvPr>
        </p:nvGraphicFramePr>
        <p:xfrm>
          <a:off x="1498617" y="3357785"/>
          <a:ext cx="5937250" cy="1676400"/>
        </p:xfrm>
        <a:graphic>
          <a:graphicData uri="http://schemas.openxmlformats.org/drawingml/2006/table">
            <a:tbl>
              <a:tblPr firstRow="1" firstCol="1" bandRow="1">
                <a:tableStyleId>{5C22544A-7EE6-4342-B048-85BDC9FD1C3A}</a:tableStyleId>
              </a:tblPr>
              <a:tblGrid>
                <a:gridCol w="1201420">
                  <a:extLst>
                    <a:ext uri="{9D8B030D-6E8A-4147-A177-3AD203B41FA5}">
                      <a16:colId xmlns:a16="http://schemas.microsoft.com/office/drawing/2014/main" val="1577180738"/>
                    </a:ext>
                  </a:extLst>
                </a:gridCol>
                <a:gridCol w="1635760">
                  <a:extLst>
                    <a:ext uri="{9D8B030D-6E8A-4147-A177-3AD203B41FA5}">
                      <a16:colId xmlns:a16="http://schemas.microsoft.com/office/drawing/2014/main" val="494455171"/>
                    </a:ext>
                  </a:extLst>
                </a:gridCol>
                <a:gridCol w="1388745">
                  <a:extLst>
                    <a:ext uri="{9D8B030D-6E8A-4147-A177-3AD203B41FA5}">
                      <a16:colId xmlns:a16="http://schemas.microsoft.com/office/drawing/2014/main" val="1713720079"/>
                    </a:ext>
                  </a:extLst>
                </a:gridCol>
                <a:gridCol w="1711325">
                  <a:extLst>
                    <a:ext uri="{9D8B030D-6E8A-4147-A177-3AD203B41FA5}">
                      <a16:colId xmlns:a16="http://schemas.microsoft.com/office/drawing/2014/main" val="3088446442"/>
                    </a:ext>
                  </a:extLst>
                </a:gridCol>
              </a:tblGrid>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Candidate number</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Type</a:t>
                      </a:r>
                      <a:endParaRPr lang="en-US" sz="11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CPMV number</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CPMV pair comparison</a:t>
                      </a:r>
                      <a:endParaRPr lang="en-US" sz="11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8155647"/>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temporal</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0, 1, 2 }</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(0,1) (0,2)</a:t>
                      </a:r>
                      <a:endParaRPr lang="en-US" sz="11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882502533"/>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temporal</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0, 1, 3 }</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strike="sngStrike" dirty="0">
                          <a:effectLst/>
                        </a:rPr>
                        <a:t>(0,1) </a:t>
                      </a:r>
                      <a:r>
                        <a:rPr lang="en-CA" sz="1100" dirty="0">
                          <a:effectLst/>
                        </a:rPr>
                        <a:t>(0,3)</a:t>
                      </a:r>
                      <a:endParaRPr lang="en-US" sz="11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821586705"/>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temporal</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0, 2, 3 }</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strike="sngStrike" dirty="0">
                          <a:effectLst/>
                        </a:rPr>
                        <a:t>(0,3) (0,2)</a:t>
                      </a:r>
                      <a:endParaRPr lang="en-US" sz="1100" strike="sngStrike"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20932006"/>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8</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temporal</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1, 2, 3 }</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(1,2) (1,3)</a:t>
                      </a:r>
                      <a:endParaRPr lang="en-US" sz="11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490159034"/>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10</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temporal</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0, 1 }</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strike="sngStrike" dirty="0">
                          <a:effectLst/>
                        </a:rPr>
                        <a:t>(0,1)</a:t>
                      </a:r>
                      <a:endParaRPr lang="en-US" sz="1100" strike="sngStrike"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4240948161"/>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12</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temporal</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0, 2 }</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strike="sngStrike" dirty="0">
                          <a:effectLst/>
                        </a:rPr>
                        <a:t>(0,2)</a:t>
                      </a:r>
                      <a:endParaRPr lang="en-US" sz="1100" strike="sngStrike"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956996519"/>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14</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temporal</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1, 2 }</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strike="sngStrike" dirty="0">
                          <a:effectLst/>
                        </a:rPr>
                        <a:t>(1,2)</a:t>
                      </a:r>
                      <a:endParaRPr lang="en-US" sz="1100" strike="sngStrike"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23768472"/>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temporal</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0, 3 }</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strike="sngStrike" dirty="0">
                          <a:effectLst/>
                        </a:rPr>
                        <a:t>(0,3)</a:t>
                      </a:r>
                      <a:endParaRPr lang="en-US" sz="1100" strike="sngStrike"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591120983"/>
                  </a:ext>
                </a:extLst>
              </a:tr>
            </a:tbl>
          </a:graphicData>
        </a:graphic>
      </p:graphicFrame>
    </p:spTree>
    <p:extLst>
      <p:ext uri="{BB962C8B-B14F-4D97-AF65-F5344CB8AC3E}">
        <p14:creationId xmlns:p14="http://schemas.microsoft.com/office/powerpoint/2010/main" val="4111045205"/>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4BF77A-384C-4F45-9198-6707BAACEF39}"/>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49D19F9A-CC6C-4247-9F7B-321EC23026F4}"/>
              </a:ext>
            </a:extLst>
          </p:cNvPr>
          <p:cNvSpPr>
            <a:spLocks noGrp="1"/>
          </p:cNvSpPr>
          <p:nvPr>
            <p:ph idx="1"/>
          </p:nvPr>
        </p:nvSpPr>
        <p:spPr/>
        <p:txBody>
          <a:bodyPr/>
          <a:lstStyle/>
          <a:p>
            <a:r>
              <a:rPr lang="en-US" dirty="0"/>
              <a:t>Thanks to H. Huang for cross-checking (contribution L0580) </a:t>
            </a:r>
            <a:endParaRPr lang="en-US" dirty="0">
              <a:cs typeface="Arial"/>
            </a:endParaRPr>
          </a:p>
          <a:p>
            <a:endParaRPr lang="en-US" dirty="0"/>
          </a:p>
        </p:txBody>
      </p:sp>
    </p:spTree>
    <p:extLst>
      <p:ext uri="{BB962C8B-B14F-4D97-AF65-F5344CB8AC3E}">
        <p14:creationId xmlns:p14="http://schemas.microsoft.com/office/powerpoint/2010/main" val="3983454609"/>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F3931B-35A0-449A-A6E8-2E8EC99EABA1}"/>
              </a:ext>
            </a:extLst>
          </p:cNvPr>
          <p:cNvSpPr>
            <a:spLocks noGrp="1"/>
          </p:cNvSpPr>
          <p:nvPr>
            <p:ph type="title"/>
          </p:nvPr>
        </p:nvSpPr>
        <p:spPr/>
        <p:txBody>
          <a:bodyPr/>
          <a:lstStyle/>
          <a:p>
            <a:r>
              <a:rPr lang="en-US" dirty="0"/>
              <a:t>CPMV comparisons reduction</a:t>
            </a:r>
          </a:p>
        </p:txBody>
      </p:sp>
      <p:graphicFrame>
        <p:nvGraphicFramePr>
          <p:cNvPr id="4" name="Content Placeholder 3">
            <a:extLst>
              <a:ext uri="{FF2B5EF4-FFF2-40B4-BE49-F238E27FC236}">
                <a16:creationId xmlns:a16="http://schemas.microsoft.com/office/drawing/2014/main" id="{327506E9-8028-4FD0-86CD-CEC597F0C7A3}"/>
              </a:ext>
            </a:extLst>
          </p:cNvPr>
          <p:cNvGraphicFramePr>
            <a:graphicFrameLocks noGrp="1"/>
          </p:cNvGraphicFramePr>
          <p:nvPr>
            <p:ph idx="1"/>
            <p:extLst>
              <p:ext uri="{D42A27DB-BD31-4B8C-83A1-F6EECF244321}">
                <p14:modId xmlns:p14="http://schemas.microsoft.com/office/powerpoint/2010/main" val="1942341905"/>
              </p:ext>
            </p:extLst>
          </p:nvPr>
        </p:nvGraphicFramePr>
        <p:xfrm>
          <a:off x="1456088" y="703342"/>
          <a:ext cx="5937250" cy="1508760"/>
        </p:xfrm>
        <a:graphic>
          <a:graphicData uri="http://schemas.openxmlformats.org/drawingml/2006/table">
            <a:tbl>
              <a:tblPr firstRow="1" firstCol="1" bandRow="1">
                <a:tableStyleId>{5C22544A-7EE6-4342-B048-85BDC9FD1C3A}</a:tableStyleId>
              </a:tblPr>
              <a:tblGrid>
                <a:gridCol w="1201420">
                  <a:extLst>
                    <a:ext uri="{9D8B030D-6E8A-4147-A177-3AD203B41FA5}">
                      <a16:colId xmlns:a16="http://schemas.microsoft.com/office/drawing/2014/main" val="3033829236"/>
                    </a:ext>
                  </a:extLst>
                </a:gridCol>
                <a:gridCol w="1635760">
                  <a:extLst>
                    <a:ext uri="{9D8B030D-6E8A-4147-A177-3AD203B41FA5}">
                      <a16:colId xmlns:a16="http://schemas.microsoft.com/office/drawing/2014/main" val="3610790031"/>
                    </a:ext>
                  </a:extLst>
                </a:gridCol>
                <a:gridCol w="1388745">
                  <a:extLst>
                    <a:ext uri="{9D8B030D-6E8A-4147-A177-3AD203B41FA5}">
                      <a16:colId xmlns:a16="http://schemas.microsoft.com/office/drawing/2014/main" val="2478254094"/>
                    </a:ext>
                  </a:extLst>
                </a:gridCol>
                <a:gridCol w="1711325">
                  <a:extLst>
                    <a:ext uri="{9D8B030D-6E8A-4147-A177-3AD203B41FA5}">
                      <a16:colId xmlns:a16="http://schemas.microsoft.com/office/drawing/2014/main" val="148480260"/>
                    </a:ext>
                  </a:extLst>
                </a:gridCol>
              </a:tblGrid>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Max list size</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Type</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CPMV number</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CPMV comparisons</a:t>
                      </a:r>
                      <a:endParaRPr lang="en-US" sz="11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424334184"/>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temporal</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0, 1, 2 }</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{0}: 6, {1}:6, {2}:6</a:t>
                      </a:r>
                      <a:endParaRPr lang="en-US" sz="11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788873700"/>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temporal</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0, 1, 3 }</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{0}:1, {1}:1, {2’}:7</a:t>
                      </a:r>
                      <a:endParaRPr lang="en-US" sz="11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56428961"/>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temporal</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0, 2, 3 }</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{0’}:7, {1’}:1, {2}:1</a:t>
                      </a:r>
                      <a:endParaRPr lang="en-US" sz="11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881244070"/>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temporal</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1, 2, 3 }</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{0’}:7, {1}:1, {2’}:7</a:t>
                      </a:r>
                      <a:endParaRPr lang="en-US" sz="11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624310793"/>
                  </a:ext>
                </a:extLst>
              </a:tr>
              <a:tr h="55823">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temporal</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0, 1 }</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{2’}:7</a:t>
                      </a:r>
                      <a:endParaRPr lang="en-US" sz="11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571047742"/>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temporal</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0, 2 }</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{1’}:7</a:t>
                      </a:r>
                      <a:endParaRPr lang="en-US" sz="11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950466462"/>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temporal</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1, 2 }</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lvl="0" indent="0" algn="ctr" defTabSz="914390" rtl="0" eaLnBrk="1" fontAlgn="auto" latinLnBrk="0" hangingPunct="0">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lang="en-CA" sz="1100" dirty="0">
                          <a:effectLst/>
                        </a:rPr>
                        <a:t>{0’}:7</a:t>
                      </a:r>
                      <a:endParaRPr lang="en-US" sz="11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367929303"/>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temporal</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0, 3 }</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lvl="0" indent="0" algn="ctr" defTabSz="914390" rtl="0" eaLnBrk="1" fontAlgn="auto" latinLnBrk="0" hangingPunct="0">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lang="en-CA" sz="1100" dirty="0">
                          <a:effectLst/>
                        </a:rPr>
                        <a:t>{1’}:7 {2’}:7</a:t>
                      </a:r>
                      <a:endParaRPr lang="en-US" sz="11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757330980"/>
                  </a:ext>
                </a:extLst>
              </a:tr>
            </a:tbl>
          </a:graphicData>
        </a:graphic>
      </p:graphicFrame>
      <p:sp>
        <p:nvSpPr>
          <p:cNvPr id="5" name="Rectangle 1">
            <a:extLst>
              <a:ext uri="{FF2B5EF4-FFF2-40B4-BE49-F238E27FC236}">
                <a16:creationId xmlns:a16="http://schemas.microsoft.com/office/drawing/2014/main" id="{BB360938-74BD-424A-8B0E-E36FE161E0CA}"/>
              </a:ext>
            </a:extLst>
          </p:cNvPr>
          <p:cNvSpPr>
            <a:spLocks noChangeArrowheads="1"/>
          </p:cNvSpPr>
          <p:nvPr/>
        </p:nvSpPr>
        <p:spPr bwMode="auto">
          <a:xfrm>
            <a:off x="737191" y="2628171"/>
            <a:ext cx="6755219" cy="938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1pPr>
            <a:lvl2pPr marL="457200" eaLnBrk="0"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2pPr>
            <a:lvl3pPr marL="914400" eaLnBrk="0"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3pPr>
            <a:lvl4pPr marL="1371600" eaLnBrk="0"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4pPr>
            <a:lvl5pPr marL="1828800" eaLnBrk="0"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5pPr>
            <a:lvl6pPr marL="2286000"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6pPr>
            <a:lvl7pPr marL="2743200"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7pPr>
            <a:lvl8pPr marL="3200400"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8pPr>
            <a:lvl9pPr marL="3657600"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9pPr>
          </a:lstStyle>
          <a:p>
            <a:pPr marL="0" marR="0" lvl="0" indent="0" algn="just"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kumimoji="0" lang="en-CA" altLang="en-US" sz="11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Further optimization can also be performed for candidate comparisons. If result of the comparison with each CPMV with the candidates list is kept, it can reduced the number of comparisons to perform. In the table, numbers with an apostrophe refer to CPMV recomputed from other CPMVs. In the last column, we show the number of comparison N to perform for a CPMV C as {C}:N.</a:t>
            </a:r>
            <a:endParaRPr kumimoji="0" lang="en-US" altLang="en-US" sz="600" b="0" i="0" u="none" strike="noStrike" cap="none" normalizeH="0" baseline="0" dirty="0">
              <a:ln>
                <a:noFill/>
              </a:ln>
              <a:solidFill>
                <a:schemeClr val="tx1"/>
              </a:solidFill>
              <a:effectLst/>
              <a:latin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kumimoji="0" lang="en-CA" altLang="en-US" sz="11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The total number of CPMV comparison is down 6*3+7*3*7=273 from to 86.</a:t>
            </a:r>
            <a:endParaRPr kumimoji="0" lang="en-CA"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475120903"/>
      </p:ext>
    </p:extLst>
  </p:cSld>
  <p:clrMapOvr>
    <a:masterClrMapping/>
  </p:clrMapOvr>
  <p:transition/>
</p:sld>
</file>

<file path=ppt/theme/theme1.xml><?xml version="1.0" encoding="utf-8"?>
<a:theme xmlns:a="http://schemas.openxmlformats.org/drawingml/2006/main" name="2013_Technicolor">
  <a:themeElements>
    <a:clrScheme name="TECHNICOLOR">
      <a:dk1>
        <a:srgbClr val="333333"/>
      </a:dk1>
      <a:lt1>
        <a:srgbClr val="FFFFFF"/>
      </a:lt1>
      <a:dk2>
        <a:srgbClr val="333333"/>
      </a:dk2>
      <a:lt2>
        <a:srgbClr val="FFFFFF"/>
      </a:lt2>
      <a:accent1>
        <a:srgbClr val="961E6C"/>
      </a:accent1>
      <a:accent2>
        <a:srgbClr val="BE1253"/>
      </a:accent2>
      <a:accent3>
        <a:srgbClr val="D40027"/>
      </a:accent3>
      <a:accent4>
        <a:srgbClr val="E95F14"/>
      </a:accent4>
      <a:accent5>
        <a:srgbClr val="FCC300"/>
      </a:accent5>
      <a:accent6>
        <a:srgbClr val="96BE17"/>
      </a:accent6>
      <a:hlink>
        <a:srgbClr val="333333"/>
      </a:hlink>
      <a:folHlink>
        <a:srgbClr val="333333"/>
      </a:folHlink>
    </a:clrScheme>
    <a:fontScheme name="Custom 1">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98A4AB"/>
        </a:solidFill>
        <a:ln>
          <a:solidFill>
            <a:srgbClr val="5F5F5F"/>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defRPr sz="2000" dirty="0" err="1" smtClean="0">
            <a:latin typeface="Trebuchet MS" pitchFamily="34" charset="0"/>
          </a:defRPr>
        </a:defPPr>
      </a:lstStyle>
    </a:txDef>
  </a:objectDefaults>
  <a:extraClrSchemeLst>
    <a:extraClrScheme>
      <a:clrScheme name="Modèle par défaut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odèle par défau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odèle par défau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2013_Technicolor</Template>
  <TotalTime>0</TotalTime>
  <Words>908</Words>
  <Application>Microsoft Office PowerPoint</Application>
  <PresentationFormat>On-screen Show (16:9)</PresentationFormat>
  <Paragraphs>299</Paragraphs>
  <Slides>6</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Calibri</vt:lpstr>
      <vt:lpstr>Times New Roman</vt:lpstr>
      <vt:lpstr>Trebuchet MS</vt:lpstr>
      <vt:lpstr>Wingdings</vt:lpstr>
      <vt:lpstr>2013_Technicolor</vt:lpstr>
      <vt:lpstr>JVET-K0156 – CE4.2.4 Adding constructed temporal affine to affine merge mode</vt:lpstr>
      <vt:lpstr>Constructed temporal affine</vt:lpstr>
      <vt:lpstr>Results</vt:lpstr>
      <vt:lpstr>Complexity</vt:lpstr>
      <vt:lpstr>PowerPoint Presentation</vt:lpstr>
      <vt:lpstr>CPMV comparisons reduction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2014-03-25T09:07:50Z</dcterms:created>
  <dcterms:modified xsi:type="dcterms:W3CDTF">2018-10-03T16:22:21Z</dcterms:modified>
</cp:coreProperties>
</file>