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5" r:id="rId2"/>
    <p:sldId id="257" r:id="rId3"/>
    <p:sldId id="284" r:id="rId4"/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01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BAB1F-9E17-4930-8244-862C9EC4CF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18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06653-85A4-4A23-8751-86789A9322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552C8C-2016-44A8-BAF0-0D1E44575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87F0A-0800-4E22-83EF-348D659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94923" y="6356350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A0C88-15AC-4615-A273-D6406D04E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3EB5AD-DF5F-4AE3-8FFB-C9F45045E4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Shape 490">
            <a:extLst>
              <a:ext uri="{FF2B5EF4-FFF2-40B4-BE49-F238E27FC236}">
                <a16:creationId xmlns:a16="http://schemas.microsoft.com/office/drawing/2014/main" id="{511B5EDE-BD14-4807-AB42-CB0548774729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D342CA1-BFC0-4B75-A80F-39327BB7CA69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08592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1BA8D-A2F5-457B-B5C0-37FA2ABD1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3BA98-7A38-4F32-BD70-CF6A565CE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8E099-60FB-4F21-88DD-C108A6CFB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63D0B-4B97-4794-BA8E-23BB529E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932D2-342A-4E40-9500-8CE064C51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6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D6A8FF-C1C0-443F-B44E-B0377B77E8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83A0B0-EC9B-47B7-8795-DBE6F0EF6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C56A6-AC7D-4EA5-833D-5379C3BC2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B78C3-2BA4-4B9E-8E90-BDFFFFD8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E90A9A-AAC5-4596-BE17-85DC3F09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7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B571-A903-484A-8355-365F3159E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F4A23-71C4-4D55-BB76-D4D796074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55E2F-27D0-4F3F-B2CC-8C31EBEA68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0524"/>
            <a:ext cx="2743200" cy="365125"/>
          </a:xfrm>
        </p:spPr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1E5A2-AB43-46CF-9097-17B523F13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10C796A-B938-486C-A360-C8D7260B66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705670B3-0D56-4E00-91A1-0DD0E86890FC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2EB38EBB-401D-4C17-900E-FC633BF8149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454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AB9D6-F322-4A82-9F76-07AF0C49D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844FB-7607-44D9-90F3-A30BF3D43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2B41F-9311-4690-8EF1-BB8688F09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F8A60-95F4-4383-ADEF-E1441309E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D39E0-A544-4190-8B46-0EAC6C1C9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A1C19-1767-43C1-ABDA-080846214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08209-D4D2-4FE6-A428-4EAC488F34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C1C091-A7F1-40C0-9EB4-C55F35339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283663-189B-44A2-8B39-91BC7CD31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16DC-45D4-4C6D-8E19-EB8D4D1F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870F4-4EE8-4457-9B61-67F76D725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0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772CB-6F5E-4A7D-9C1C-50529B1D5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874B92-E18D-4C85-B4F6-D65A1735B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B32E5-1575-471D-8701-EFF4EE7A8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D3ED90-1CA3-44DF-B482-BC087A5523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5E888D-A40A-427C-B1BF-EC00230E53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B9A6E0-C44F-474C-A1AB-0D1930265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A47C8E-5CE9-49C8-8131-AF288EE8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324A25-B696-4291-89C4-4D54F6C5D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4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E6191-A9D7-403C-B356-4DF40900B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81D8ED-89FE-4AC0-9B1F-342336FE8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6D043B-CC3A-44CB-B871-9783AD9BE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A3E16-50CD-4660-9158-BFBE09C1F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0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3B5D1F-A9C4-460A-BF0E-AC68E5187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00A0D-D924-4821-9E8B-2691FEF11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943AB-2885-4C86-BCF0-FAE7DAEBC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4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1DC58-8894-4E5C-8844-A95D9927E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F3DD3-DF26-463C-BBE5-CB990003D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C86AB-332A-4430-A3BB-6F58732C9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70B77-10DE-4625-B167-D0EB4F6B1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199EE9-A038-4ED5-831A-7A6E51900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03635B-284A-40F0-A7F9-9B0045C7C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70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BBCBD-82A8-4741-9195-41CE9ED14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196BBE-000A-49D2-9DA8-B0BDB6E62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248D9-5FBB-46D2-8A37-6634FB3CE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284D2E-FE08-4E25-BCAF-5D8843358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9AE518-6F7E-4E86-AD7B-7E8CF7CA3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3DB4E-FAED-452D-9C9D-03F223126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0D25D1-1B8C-4C0A-93A8-8B76EF0B7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85066-1C6A-4901-AA78-AC4764E28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84A72-C237-4B23-816F-A9E957CE9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9F53E-353F-4111-A25F-37B4AB51F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46F78-DD3A-4300-BA93-D5FCF2F16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21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900F00C7-536A-4185-AB6A-597ECF416567}"/>
              </a:ext>
            </a:extLst>
          </p:cNvPr>
          <p:cNvSpPr/>
          <p:nvPr/>
        </p:nvSpPr>
        <p:spPr>
          <a:xfrm>
            <a:off x="495300" y="1392890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bg2">
                    <a:lumMod val="25000"/>
                  </a:schemeClr>
                </a:solidFill>
              </a:rPr>
              <a:t>JVET-L0106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bg2">
                    <a:lumMod val="25000"/>
                  </a:schemeClr>
                </a:solidFill>
                <a:sym typeface="Source Han Sans CN Light"/>
              </a:rPr>
              <a:t>CE4-related: Modified History-based MVP to support parallel processing</a:t>
            </a:r>
            <a:endParaRPr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DD38C-A345-4D8F-AFFF-E6814A6937E3}"/>
              </a:ext>
            </a:extLst>
          </p:cNvPr>
          <p:cNvSpPr txBox="1"/>
          <p:nvPr/>
        </p:nvSpPr>
        <p:spPr>
          <a:xfrm>
            <a:off x="495300" y="4111724"/>
            <a:ext cx="6918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132512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73976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 &amp; 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285"/>
            <a:ext cx="10065152" cy="682906"/>
          </a:xfrm>
        </p:spPr>
        <p:txBody>
          <a:bodyPr>
            <a:normAutofit fontScale="92500" lnSpcReduction="20000"/>
          </a:bodyPr>
          <a:lstStyle/>
          <a:p>
            <a:pPr marL="0" indent="0" hangingPunct="0">
              <a:buNone/>
            </a:pPr>
            <a:r>
              <a:rPr lang="en-CA" dirty="0"/>
              <a:t>In history-based MVP (HMVP), a HMVP candidate table is maintained during the encoding/decoding process. </a:t>
            </a:r>
          </a:p>
          <a:p>
            <a:pPr hangingPunct="0"/>
            <a:endParaRPr lang="en-CA" dirty="0"/>
          </a:p>
          <a:p>
            <a:pPr hangingPunct="0"/>
            <a:endParaRPr lang="en-CA" sz="2800" dirty="0"/>
          </a:p>
          <a:p>
            <a:pPr hangingPunct="0"/>
            <a:endParaRPr lang="en-CA" dirty="0"/>
          </a:p>
          <a:p>
            <a:pPr hangingPunct="0"/>
            <a:endParaRPr lang="en-CA"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25F4A3F-FA1F-4801-AD7E-6F6A9DE9B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78" y="2244375"/>
            <a:ext cx="6591787" cy="332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76809B-05A8-496F-AF4F-96C0B6052FF4}"/>
              </a:ext>
            </a:extLst>
          </p:cNvPr>
          <p:cNvSpPr/>
          <p:nvPr/>
        </p:nvSpPr>
        <p:spPr>
          <a:xfrm>
            <a:off x="826622" y="4111905"/>
            <a:ext cx="44794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2400" dirty="0"/>
              <a:t>Proposal: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Reset the HMVP table at the beginning of each CTU row.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0.03% and 0.03% BD-rate increase under RA and LDB.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A3703A-6146-4F52-989F-C823ECE8B067}"/>
              </a:ext>
            </a:extLst>
          </p:cNvPr>
          <p:cNvSpPr/>
          <p:nvPr/>
        </p:nvSpPr>
        <p:spPr>
          <a:xfrm>
            <a:off x="838200" y="2332439"/>
            <a:ext cx="4368473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2400" dirty="0"/>
              <a:t>Problem: 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CA" dirty="0"/>
              <a:t>The current table update does not support wave-front parallel processing (WPP).</a:t>
            </a:r>
          </a:p>
        </p:txBody>
      </p:sp>
    </p:spTree>
    <p:extLst>
      <p:ext uri="{BB962C8B-B14F-4D97-AF65-F5344CB8AC3E}">
        <p14:creationId xmlns:p14="http://schemas.microsoft.com/office/powerpoint/2010/main" val="370153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CE4.4.7.c</a:t>
            </a:r>
          </a:p>
          <a:p>
            <a:pPr lvl="0" hangingPunct="0"/>
            <a:r>
              <a:rPr lang="en-US" dirty="0"/>
              <a:t>Test : Anchor + HMVP table reset </a:t>
            </a:r>
            <a:r>
              <a:rPr lang="en-US"/>
              <a:t>for each CTU row</a:t>
            </a:r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DF4126-36C9-4092-AB21-F0F267B1C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" y="3418593"/>
            <a:ext cx="5754713" cy="21129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AB3147-928C-433D-B3AB-B8FD7A64F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127" y="3418593"/>
            <a:ext cx="5754713" cy="211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B7D19-9F15-4DFD-9C75-B7FD7239F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603" y="2668487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807636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97</Words>
  <Application>Microsoft Office PowerPoint</Application>
  <PresentationFormat>Widescreen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 &amp; proposal</vt:lpstr>
      <vt:lpstr>Results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66</cp:revision>
  <dcterms:created xsi:type="dcterms:W3CDTF">2018-09-04T21:01:33Z</dcterms:created>
  <dcterms:modified xsi:type="dcterms:W3CDTF">2018-09-27T22:32:33Z</dcterms:modified>
</cp:coreProperties>
</file>