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49B49-A72E-487D-A55F-64CE9A27D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1A4983-49BD-4209-8684-CA34AB3B9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E49C1-1282-44CE-AC0D-02F22C5E0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C3185-4DB5-4F64-8A78-F0B8851C5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383FE-5612-4C62-A055-AAA0975FE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773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BE2EC-6E84-4111-81CC-16E302717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79C2F0-2DC7-4FED-B94E-DEB86A058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BDB89-338C-4490-948D-82473C342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CD258-ECE8-4DE8-85A1-7A47205A9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5E8E5-469F-4C9A-86F5-7E679BC50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14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59A8AB-5E48-445E-B05A-D972EFD9EE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F128B-E115-4429-9DB7-A98808E3E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F5286-6ADA-40B9-ADEE-92E25EE17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7C8C4-A7D3-4D1C-B2BB-26307EBD2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3DFFC-FA82-4D67-A9D4-8A2BFE7CE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4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21367-575F-4DB0-8F93-711636F10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0BC74-8661-412C-84ED-EB12B51D6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24783-0A59-4449-B613-AA2B78E6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90CBA-11B0-4591-9A4C-132A37B97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3F32C-149C-4788-A3D6-FD106D6EE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93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C998B-A9A0-497B-AD31-C50337AA0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25681-3794-47CF-912F-7BC9D83E5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694FB2-FD16-48CB-9016-01AD3D13E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C7A93-4AF6-4783-80A8-25D9F665C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ABBCC-D75F-4B58-BC0B-1B72C7D14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2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23C6-09F3-402C-86E1-364044310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A4EF0-032F-4A27-BC75-3B51626B25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54227-D8FE-46D4-9209-0331BB7CF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916274-CE18-4D49-9B02-B9B3A3A61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E2E3E7-1DEE-4EDC-B488-85D562521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337B2E-B307-4565-9F34-E2B2FCBD2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56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1AA25-85A0-4195-B689-B337E99D7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FF865-F3C0-462E-A7D9-851FC2C36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A6A21D-C4B5-4218-8371-3A5D3BC63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2F509C-F2B9-415E-A6AE-E12730E87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DE0305-A292-46EB-98E7-FAD4A19A94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6F0C11-DEDD-41D6-B17E-0D9460F05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BA892B-A6D3-4D44-8B19-9D89C8428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5D8572-2DA8-4BB9-953E-F5D27EF11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4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A78AB-BF33-47CA-B411-F90453E3D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E80D5-4B4B-4ADE-8CEA-E32457124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6E699F-86EE-493F-8349-314E2671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DAB94C-A228-4511-96B6-C01288E5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151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3A93D2-2FCD-44D4-B9E8-14C24793B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EA8D1A-621D-4056-BAE5-DC7DAE6F9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AF216-06DE-4D7A-891A-48D54296C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058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F8B43-9A2B-4CDA-A6A4-5391F7CB8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D4CD50-6CEF-4BA2-80C1-34F255F60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8195A9-B100-4C88-9342-02B9B88DE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3B567F-4E92-4A2A-9346-1D3552F29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6BC0BF-801E-41DA-9948-D4261AB1F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0DC7B3-E16D-4215-B548-E1BEFE8AC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10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39A14-ECCE-4A23-9614-5E7CD1BC2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2E9865-4401-44A5-B142-783AF87EE8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6C0B7-3FD2-4FC3-AEFD-02F850C22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C56907-B340-4C30-AFAE-185353C5D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1907B4-086D-444C-985A-7CA07C688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CA822-0CD3-4630-BF05-B1D484ACB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0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028F7A-481A-4CA8-B2BF-CFC640799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B1DE-D77A-47D1-9514-5CA10595FE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4488F-C62B-44A7-9E8D-E3EC665785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83495-4642-402E-B8AA-28E4A7756A2C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63763-17F5-4B18-A609-F2110D834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B3908-37D6-4CBE-B044-2B0600C339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7C74B-0AD4-47CF-8EEB-212928572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5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EB40D-BFE2-4295-A075-6897016715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CE2: Summary report on Adaptive Loop Filter</a:t>
            </a:r>
          </a:p>
        </p:txBody>
      </p:sp>
    </p:spTree>
    <p:extLst>
      <p:ext uri="{BB962C8B-B14F-4D97-AF65-F5344CB8AC3E}">
        <p14:creationId xmlns:p14="http://schemas.microsoft.com/office/powerpoint/2010/main" val="426714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A69DA-0559-43AE-9744-10CC0490E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CE2 tests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AD45F-EAC1-4DC7-835E-8B69361F8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Simplification of ALF design</a:t>
            </a:r>
          </a:p>
          <a:p>
            <a:pPr lvl="1"/>
            <a:r>
              <a:rPr lang="en-US" dirty="0"/>
              <a:t>Coefficients signaling</a:t>
            </a:r>
          </a:p>
          <a:p>
            <a:pPr lvl="1"/>
            <a:r>
              <a:rPr lang="en-US" dirty="0"/>
              <a:t>Coefficients range restriction</a:t>
            </a:r>
          </a:p>
          <a:p>
            <a:pPr lvl="1"/>
            <a:r>
              <a:rPr lang="en-US" dirty="0"/>
              <a:t>Subsampled classification</a:t>
            </a:r>
          </a:p>
          <a:p>
            <a:r>
              <a:rPr lang="en-US" dirty="0"/>
              <a:t>Performance improvement of ALF</a:t>
            </a:r>
          </a:p>
          <a:p>
            <a:pPr lvl="1"/>
            <a:r>
              <a:rPr lang="en-US" dirty="0"/>
              <a:t>Fixed filters</a:t>
            </a:r>
          </a:p>
          <a:p>
            <a:pPr lvl="1"/>
            <a:r>
              <a:rPr lang="en-US" dirty="0"/>
              <a:t>Temporal filter</a:t>
            </a:r>
          </a:p>
          <a:p>
            <a:pPr lvl="1"/>
            <a:r>
              <a:rPr lang="en-US" dirty="0"/>
              <a:t>CU-level adaptivity</a:t>
            </a:r>
          </a:p>
          <a:p>
            <a:pPr lvl="1"/>
            <a:r>
              <a:rPr lang="en-US" dirty="0"/>
              <a:t>CTB filter set signaling</a:t>
            </a:r>
          </a:p>
          <a:p>
            <a:r>
              <a:rPr lang="en-US" dirty="0"/>
              <a:t>Low delay encoder for ALF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31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CBCE1D-7763-455C-9C06-561F7951C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307183"/>
              </p:ext>
            </p:extLst>
          </p:nvPr>
        </p:nvGraphicFramePr>
        <p:xfrm>
          <a:off x="345347" y="58724"/>
          <a:ext cx="11501306" cy="658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081">
                  <a:extLst>
                    <a:ext uri="{9D8B030D-6E8A-4147-A177-3AD203B41FA5}">
                      <a16:colId xmlns:a16="http://schemas.microsoft.com/office/drawing/2014/main" val="3700134744"/>
                    </a:ext>
                  </a:extLst>
                </a:gridCol>
                <a:gridCol w="4040560">
                  <a:extLst>
                    <a:ext uri="{9D8B030D-6E8A-4147-A177-3AD203B41FA5}">
                      <a16:colId xmlns:a16="http://schemas.microsoft.com/office/drawing/2014/main" val="712518113"/>
                    </a:ext>
                  </a:extLst>
                </a:gridCol>
                <a:gridCol w="1087842">
                  <a:extLst>
                    <a:ext uri="{9D8B030D-6E8A-4147-A177-3AD203B41FA5}">
                      <a16:colId xmlns:a16="http://schemas.microsoft.com/office/drawing/2014/main" val="1744151343"/>
                    </a:ext>
                  </a:extLst>
                </a:gridCol>
                <a:gridCol w="5241823">
                  <a:extLst>
                    <a:ext uri="{9D8B030D-6E8A-4147-A177-3AD203B41FA5}">
                      <a16:colId xmlns:a16="http://schemas.microsoft.com/office/drawing/2014/main" val="2186592988"/>
                    </a:ext>
                  </a:extLst>
                </a:gridCol>
              </a:tblGrid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Test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dirty="0"/>
                        <a:t>Description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6334457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CE2.2.1 </a:t>
                      </a:r>
                      <a:endParaRPr 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0-th order EG binarization for ALF coefficients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314531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CE2.2.2</a:t>
                      </a:r>
                      <a:endParaRPr 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Restrict ALF coefficients range to 10 bits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8423489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CE2.3.1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 filters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 filters with low latency encoder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391164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Temporal filters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Temporal filters with low latency encoder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241916"/>
                  </a:ext>
                </a:extLst>
              </a:tr>
              <a:tr h="245905">
                <a:tc>
                  <a:txBody>
                    <a:bodyPr/>
                    <a:lstStyle/>
                    <a:p>
                      <a:r>
                        <a:rPr lang="en-US" sz="1600" dirty="0"/>
                        <a:t>CE2.3.3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 and temporal filters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 and temporal filters with low latency encoder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7106414"/>
                  </a:ext>
                </a:extLst>
              </a:tr>
              <a:tr h="245905">
                <a:tc>
                  <a:txBody>
                    <a:bodyPr/>
                    <a:lstStyle/>
                    <a:p>
                      <a:r>
                        <a:rPr lang="en-US" sz="1600" dirty="0"/>
                        <a:t>CE2.3.4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Fixed, temporal filters and CU-level adaptivity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Fixed, temporal filters and CU-level adaptivity with low latency encoder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993125"/>
                  </a:ext>
                </a:extLst>
              </a:tr>
              <a:tr h="351293">
                <a:tc>
                  <a:txBody>
                    <a:bodyPr/>
                    <a:lstStyle/>
                    <a:p>
                      <a:r>
                        <a:rPr lang="en-US" sz="1600" dirty="0"/>
                        <a:t>CE2.3.5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Fixed, temporal filters, CU-level adaptivity and CTB based filter signalling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Fixed, temporal filters, CU-level adaptivity and CTB based filter signalling with low latency encoder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209560"/>
                  </a:ext>
                </a:extLst>
              </a:tr>
              <a:tr h="456680">
                <a:tc>
                  <a:txBody>
                    <a:bodyPr/>
                    <a:lstStyle/>
                    <a:p>
                      <a:r>
                        <a:rPr lang="en-US" sz="1600" dirty="0"/>
                        <a:t>CE2.3.6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Fixed, temporal filters, CU-level adaptivity, CTB based filter signalling and separate </a:t>
                      </a:r>
                      <a:r>
                        <a:rPr lang="en-CA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luma</a:t>
                      </a: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/chroma ALF usage indication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Fixed, temporal filters, CU-level adaptivity, CTB based filter signalling and separate </a:t>
                      </a:r>
                      <a:r>
                        <a:rPr lang="en-CA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luma</a:t>
                      </a: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/chroma ALF usage indication with low latency encoder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711199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CE2.4.7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latency encoder setting for VTM anchor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472356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CE2.5.1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 coefficient restriction to use bit shift operation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6926992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CE2.6.1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subsampled positions for 4 gradients (vertical, horizontal, diagonal1, and diagonal2 gradients) are different according to each direction of gradient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596366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CE2.6.2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the unified subsampled positions D1 shown on figure (c) is used for calculation of all 4 gradients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152574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CE2.6.3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the unified subsampled positions D2 shown on figure (d) is used for calculation of all 4 gradients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756076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CE2.6.4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the unified subsampled positions H shown on figure (b) is used for calculation of all 4 gradients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6632958"/>
                  </a:ext>
                </a:extLst>
              </a:tr>
              <a:tr h="142469">
                <a:tc>
                  <a:txBody>
                    <a:bodyPr/>
                    <a:lstStyle/>
                    <a:p>
                      <a:r>
                        <a:rPr lang="en-US" sz="1600" dirty="0"/>
                        <a:t>CE2.7.1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Subsampled gradient calculation for highest temporal layer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427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73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BB1DF-EE8B-4653-BDDC-C2F02D31F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CE2 test results (1)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C94A73D-F346-4757-9FE1-20CCC3771B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0082687"/>
              </p:ext>
            </p:extLst>
          </p:nvPr>
        </p:nvGraphicFramePr>
        <p:xfrm>
          <a:off x="534785" y="1227909"/>
          <a:ext cx="11122430" cy="5153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610">
                  <a:extLst>
                    <a:ext uri="{9D8B030D-6E8A-4147-A177-3AD203B41FA5}">
                      <a16:colId xmlns:a16="http://schemas.microsoft.com/office/drawing/2014/main" val="3773335529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2201763033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985954442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3834310549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2026286490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886105705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4281599998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566230984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138476130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973016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696595811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999694927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312809684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4152304846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1625095127"/>
                    </a:ext>
                  </a:extLst>
                </a:gridCol>
                <a:gridCol w="678588">
                  <a:extLst>
                    <a:ext uri="{9D8B030D-6E8A-4147-A177-3AD203B41FA5}">
                      <a16:colId xmlns:a16="http://schemas.microsoft.com/office/drawing/2014/main" val="442049447"/>
                    </a:ext>
                  </a:extLst>
                </a:gridCol>
              </a:tblGrid>
              <a:tr h="372499">
                <a:tc>
                  <a:txBody>
                    <a:bodyPr/>
                    <a:lstStyle/>
                    <a:p>
                      <a:r>
                        <a:rPr lang="en-US" dirty="0"/>
                        <a:t>Test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dirty="0"/>
                        <a:t>All Intra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dirty="0"/>
                        <a:t>Random Access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dirty="0"/>
                        <a:t>Low delay B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777043"/>
                  </a:ext>
                </a:extLst>
              </a:tr>
              <a:tr h="37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944826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CE2.2.1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9313942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CE2.2.2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97494008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CE2.5.1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-0.08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8973427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CE2.6.1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3097683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CE2.6.2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1758575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CE2.6.3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8394087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CE2.6.4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6629441"/>
                  </a:ext>
                </a:extLst>
              </a:tr>
              <a:tr h="5510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CE2.7.1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8933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3867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BB1DF-EE8B-4653-BDDC-C2F02D31F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069" y="0"/>
            <a:ext cx="10515600" cy="1325563"/>
          </a:xfrm>
        </p:spPr>
        <p:txBody>
          <a:bodyPr/>
          <a:lstStyle/>
          <a:p>
            <a:r>
              <a:rPr lang="en-US" dirty="0"/>
              <a:t>CE2 test results (2)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C94A73D-F346-4757-9FE1-20CCC3771B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0478063"/>
              </p:ext>
            </p:extLst>
          </p:nvPr>
        </p:nvGraphicFramePr>
        <p:xfrm>
          <a:off x="603069" y="1120230"/>
          <a:ext cx="10711498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123">
                  <a:extLst>
                    <a:ext uri="{9D8B030D-6E8A-4147-A177-3AD203B41FA5}">
                      <a16:colId xmlns:a16="http://schemas.microsoft.com/office/drawing/2014/main" val="3773335529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201763033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985954442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3834310549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026286490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886105705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4281599998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566230984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138476130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973016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696595811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999694927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312809684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4152304846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625095127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442049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dirty="0"/>
                        <a:t>All Intra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dirty="0"/>
                        <a:t>Random Access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dirty="0"/>
                        <a:t>Low delay B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777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944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CE2.3.1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0564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CE2.3.2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-0.18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-0.18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240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CE2.3.3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-0.48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340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CE2.3.4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-0.20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2136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CE2.3.5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0.46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246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CE2.3.6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12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0.58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-0.34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2458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0.55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0.38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4643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0.42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0.28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-1.24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01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1891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-0.29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4939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8544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CE2.4.7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0.25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7528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201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923</Words>
  <Application>Microsoft Office PowerPoint</Application>
  <PresentationFormat>Widescreen</PresentationFormat>
  <Paragraphs>432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CE2: Summary report on Adaptive Loop Filter</vt:lpstr>
      <vt:lpstr>CE2 tests categories</vt:lpstr>
      <vt:lpstr>PowerPoint Presentation</vt:lpstr>
      <vt:lpstr>CE2 test results (1)</vt:lpstr>
      <vt:lpstr>CE2 test results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CE2: Summary report on Adaptive Loop Filter</dc:title>
  <dc:creator>Vadim Seregin</dc:creator>
  <cp:lastModifiedBy>Vadim Seregin</cp:lastModifiedBy>
  <cp:revision>8</cp:revision>
  <dcterms:created xsi:type="dcterms:W3CDTF">2018-10-02T21:39:12Z</dcterms:created>
  <dcterms:modified xsi:type="dcterms:W3CDTF">2018-10-03T02:09:12Z</dcterms:modified>
</cp:coreProperties>
</file>