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9" r:id="rId3"/>
    <p:sldId id="272" r:id="rId4"/>
    <p:sldId id="267" r:id="rId5"/>
    <p:sldId id="270" r:id="rId6"/>
    <p:sldId id="260" r:id="rId7"/>
    <p:sldId id="261" r:id="rId8"/>
    <p:sldId id="262" r:id="rId9"/>
    <p:sldId id="25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48106-9B11-498E-8A48-A69211AC66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8A1F4E-C51F-43FB-9BDB-D85E4E6284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03218-3241-4D82-99E3-AA2C943CB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E5635-56CF-4ADC-BBAB-9D1CCB717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D3FEC-0E54-4E52-9AB5-60CCA726B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34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D3C7B-77FF-492B-BDEE-D698D65FA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5D0C81-1F9E-4197-A773-030803AF3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1EB9A-0241-48A9-8432-AE9233291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CF815-E00D-4CE7-96CA-1A40ED5B3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5FEFF-1BE0-49C5-BD43-9F2F9110B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50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1411AB-186A-46C0-A543-45C3BEE768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2E79F4-11CD-4AF4-BE10-9F1C8C8B9D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34058-F6B7-4F22-98FA-8407F4111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AC2A8F-C67D-4457-90EF-138B4C522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C73AC-3C4C-4029-BD73-8AAC87D1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44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54763-0ED6-449F-BDDD-84B4D3B08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A1A0C-62A4-4446-94A4-39C6312EE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50002-D520-424A-B8F1-1DA30F2E9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105ED-41CC-41E8-B9AD-0372BA6F1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CF7702-EFA0-45E0-A89C-5C2ED2ED6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27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09291-6606-4AFA-9E4E-4D0A6BD79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25D28-1938-41C6-9F2A-1C1491C90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3C16B-07BE-4392-9972-8A072EC99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A155DE-D792-4231-846A-313BEA6F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EA90E-1D7B-4675-995B-B4E0D87AE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60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A0E0F-F462-42C8-8920-ADF179978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67DF7F-20E9-4D58-8483-29F32CE22D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8F4856-F4D6-4EB9-9E77-1DE23D0E2E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17B502-BA23-43E4-AA80-92FE19FEE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85F157-01DC-432E-A4FB-54A1B1988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A13C71-0FAD-49E7-8452-4F8D3AF19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9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B16DC-E6E5-4D31-8DA0-D4610A4E2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E04329-482D-4D81-B185-23AB51E5F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9E873F-A91D-4649-8AD8-DC82F21F6A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9B2FC2-40B6-4BEC-A777-CC4D3B5BFB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2D4496-5F03-4522-851A-C34989ED62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B1981F-9AF5-49D0-83D1-89A847980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6BC595-02A9-4DEF-8046-8824E5C8A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7432A6-0720-441A-B77B-0C87F872B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51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B9F2A-0FF3-4EB4-925D-2B2CD4F5A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879F81-A091-4598-99BD-A514D8624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411E98-6B41-4197-B2D9-D4CF9D462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57CA4B-33D0-4D02-8CF0-E95E30D82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58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9CA8C2-43AC-4DE7-95B5-A766E02E7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66CA8A-D6C2-485E-A02D-056241705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1EE65-176C-4A7A-AB70-0F2C62335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62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436F4-DD4B-4375-AAD4-0651F7967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D7B3E-C58D-45AA-A275-93354ADA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31774C-C8FA-4320-922D-BECFB8F87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D379F1-B076-486B-99C6-F9B7C6E07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8D0E3-343D-4C28-BC75-20C18C3E0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BA823F-0B6B-45FB-9A1D-C9CBC2630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511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CEF78-199A-44BA-BDBC-B292C300C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D99F9B-5577-4BDA-B7AB-61B724EC4E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DC2AAB-9828-4B8B-A517-3FD1471F2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9BE68D-000B-410E-8FD8-A4B707BDD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0F5D6-DF19-4A8F-A114-A932AD955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04E375-EA99-478C-9BC2-B3AE17198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106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27FD8E-9908-4C26-9DAF-03F92A324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AA9CD-910F-4682-8987-3F214CF6B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D61C5-823E-45AD-80B4-1DC3FCD202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88026-2DD5-4558-AF60-CBC41A85D06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6B893-5DC5-460A-B810-4AF7B8C2AD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EB214-C783-4C57-8CC9-E6101A518F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B9DB5-9C82-480C-BC2C-3EF4431A7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26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B5AF5-B64E-4FA3-B3A8-413C1F1E6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483"/>
            <a:ext cx="10515600" cy="1325563"/>
          </a:xfrm>
        </p:spPr>
        <p:txBody>
          <a:bodyPr/>
          <a:lstStyle/>
          <a:p>
            <a:r>
              <a:rPr lang="en-US" dirty="0"/>
              <a:t>Classification (8x8 CU, no memory) p1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2ABEC-F824-466F-AECC-E9468321B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5878" y="1094250"/>
            <a:ext cx="10515600" cy="3776860"/>
          </a:xfrm>
        </p:spPr>
        <p:txBody>
          <a:bodyPr>
            <a:normAutofit/>
          </a:bodyPr>
          <a:lstStyle/>
          <a:p>
            <a:r>
              <a:rPr lang="en-US" dirty="0"/>
              <a:t>2x2 Laplacians:</a:t>
            </a:r>
          </a:p>
          <a:p>
            <a:pPr lvl="1"/>
            <a:r>
              <a:rPr lang="en-US" dirty="0"/>
              <a:t>Adds:  36blocks * 4directions * 11  = 1586</a:t>
            </a:r>
          </a:p>
          <a:p>
            <a:pPr lvl="1"/>
            <a:r>
              <a:rPr lang="en-US" dirty="0"/>
              <a:t>Comp: 36blocks * 4directions * 4   = 576</a:t>
            </a:r>
          </a:p>
          <a:p>
            <a:pPr lvl="1"/>
            <a:r>
              <a:rPr lang="en-US" dirty="0"/>
              <a:t>Shift:   36blocks * 4                            = 144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35D2AC2-F0EF-476C-9230-CABEB7998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77" y="4879721"/>
            <a:ext cx="113061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914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15255-6A56-48ED-B3D1-A4076A70F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(4x4) p2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D643C-3660-489B-A72C-231F7F039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76" y="4623504"/>
            <a:ext cx="10515600" cy="1869371"/>
          </a:xfrm>
        </p:spPr>
        <p:txBody>
          <a:bodyPr>
            <a:normAutofit/>
          </a:bodyPr>
          <a:lstStyle/>
          <a:p>
            <a:r>
              <a:rPr lang="en-US" dirty="0"/>
              <a:t>Sum of </a:t>
            </a:r>
            <a:r>
              <a:rPr lang="en-US" dirty="0" err="1"/>
              <a:t>laplacians</a:t>
            </a:r>
            <a:endParaRPr lang="en-US" dirty="0"/>
          </a:p>
          <a:p>
            <a:pPr lvl="1"/>
            <a:r>
              <a:rPr lang="en-US" dirty="0"/>
              <a:t>Adds:  15adds/</a:t>
            </a:r>
            <a:r>
              <a:rPr lang="en-US" dirty="0" err="1"/>
              <a:t>dir</a:t>
            </a:r>
            <a:r>
              <a:rPr lang="en-US" dirty="0"/>
              <a:t> * 4 directions * 4 blocks = 240</a:t>
            </a:r>
          </a:p>
          <a:p>
            <a:pPr marL="457200" lvl="1" indent="0">
              <a:buNone/>
            </a:pPr>
            <a:r>
              <a:rPr lang="en-US" dirty="0"/>
              <a:t> 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C62E74-F06F-49C6-8EB1-FB05DBC1A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75" y="2172052"/>
            <a:ext cx="5353050" cy="10477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5E2576B-BFBB-49CD-B273-3BD3604E4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275" y="3429000"/>
            <a:ext cx="62007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232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15255-6A56-48ED-B3D1-A4076A70F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(2x2) p2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D643C-3660-489B-A72C-231F7F039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76" y="4623504"/>
            <a:ext cx="10515600" cy="1869371"/>
          </a:xfrm>
        </p:spPr>
        <p:txBody>
          <a:bodyPr>
            <a:normAutofit/>
          </a:bodyPr>
          <a:lstStyle/>
          <a:p>
            <a:r>
              <a:rPr lang="en-US" dirty="0"/>
              <a:t>Sum of </a:t>
            </a:r>
            <a:r>
              <a:rPr lang="en-US" dirty="0" err="1"/>
              <a:t>laplacians</a:t>
            </a:r>
            <a:endParaRPr lang="en-US" dirty="0"/>
          </a:p>
          <a:p>
            <a:pPr lvl="1"/>
            <a:r>
              <a:rPr lang="en-US" dirty="0"/>
              <a:t>Adds: 8adds/</a:t>
            </a:r>
            <a:r>
              <a:rPr lang="en-US" dirty="0" err="1"/>
              <a:t>dir</a:t>
            </a:r>
            <a:r>
              <a:rPr lang="en-US" dirty="0"/>
              <a:t> * 4 directions * 16 blocks = 512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r>
              <a:rPr lang="en-US" dirty="0"/>
              <a:t> 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C62E74-F06F-49C6-8EB1-FB05DBC1A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75" y="2172052"/>
            <a:ext cx="5353050" cy="10477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5E2576B-BFBB-49CD-B273-3BD3604E4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275" y="3429000"/>
            <a:ext cx="62007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493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B5AF5-B64E-4FA3-B3A8-413C1F1E6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483"/>
            <a:ext cx="10515600" cy="1325563"/>
          </a:xfrm>
        </p:spPr>
        <p:txBody>
          <a:bodyPr/>
          <a:lstStyle/>
          <a:p>
            <a:r>
              <a:rPr lang="en-US" dirty="0"/>
              <a:t>Classification (8x8 CU) p1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2ABEC-F824-466F-AECC-E9468321B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5878" y="1094250"/>
            <a:ext cx="10515600" cy="3776860"/>
          </a:xfrm>
        </p:spPr>
        <p:txBody>
          <a:bodyPr>
            <a:normAutofit/>
          </a:bodyPr>
          <a:lstStyle/>
          <a:p>
            <a:r>
              <a:rPr lang="en-US" dirty="0"/>
              <a:t>Laplacians memory ( 2, each 8 sub 2x2 blocks)</a:t>
            </a:r>
          </a:p>
          <a:p>
            <a:pPr lvl="1"/>
            <a:r>
              <a:rPr lang="en-US" dirty="0"/>
              <a:t>16bits/</a:t>
            </a:r>
            <a:r>
              <a:rPr lang="en-US" dirty="0" err="1"/>
              <a:t>dir</a:t>
            </a:r>
            <a:r>
              <a:rPr lang="en-US" dirty="0"/>
              <a:t> * 4 </a:t>
            </a:r>
            <a:r>
              <a:rPr lang="en-US" dirty="0" err="1"/>
              <a:t>dir</a:t>
            </a:r>
            <a:r>
              <a:rPr lang="en-US" dirty="0"/>
              <a:t> * 2 = 128 bits</a:t>
            </a:r>
          </a:p>
          <a:p>
            <a:r>
              <a:rPr lang="en-US" dirty="0"/>
              <a:t>2x2 Laplacians:</a:t>
            </a:r>
          </a:p>
          <a:p>
            <a:pPr lvl="1"/>
            <a:r>
              <a:rPr lang="en-US" dirty="0"/>
              <a:t>Adds:  24blocks * 4directions * 11  = 1056</a:t>
            </a:r>
          </a:p>
          <a:p>
            <a:pPr lvl="1"/>
            <a:r>
              <a:rPr lang="en-US" dirty="0"/>
              <a:t>Comp: 24blocks * 4directions * 4   = 384</a:t>
            </a:r>
          </a:p>
          <a:p>
            <a:pPr lvl="1"/>
            <a:r>
              <a:rPr lang="en-US" dirty="0"/>
              <a:t>Shift:   24blocks * 4                            = 96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35D2AC2-F0EF-476C-9230-CABEB7998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77" y="4879721"/>
            <a:ext cx="11306175" cy="2066925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5DE2A6AF-0A41-4813-9FB3-9958EF4FF073}"/>
              </a:ext>
            </a:extLst>
          </p:cNvPr>
          <p:cNvSpPr/>
          <p:nvPr/>
        </p:nvSpPr>
        <p:spPr>
          <a:xfrm>
            <a:off x="1513005" y="18761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CB360521-F7E8-423B-BCC3-A86AD96BD98C}"/>
              </a:ext>
            </a:extLst>
          </p:cNvPr>
          <p:cNvSpPr/>
          <p:nvPr/>
        </p:nvSpPr>
        <p:spPr>
          <a:xfrm>
            <a:off x="1859750" y="18761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F292FC7D-3592-4B1A-BCF7-FA79513D44EA}"/>
              </a:ext>
            </a:extLst>
          </p:cNvPr>
          <p:cNvSpPr/>
          <p:nvPr/>
        </p:nvSpPr>
        <p:spPr>
          <a:xfrm>
            <a:off x="2207165" y="18761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48D9CAF-F46A-48F0-82D2-BA2C21CFD1E2}"/>
              </a:ext>
            </a:extLst>
          </p:cNvPr>
          <p:cNvSpPr/>
          <p:nvPr/>
        </p:nvSpPr>
        <p:spPr>
          <a:xfrm>
            <a:off x="2563027" y="18761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E1F259FD-E6E9-45FD-942F-6AFEE577665A}"/>
              </a:ext>
            </a:extLst>
          </p:cNvPr>
          <p:cNvSpPr/>
          <p:nvPr/>
        </p:nvSpPr>
        <p:spPr>
          <a:xfrm>
            <a:off x="2909772" y="18761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BFB8DB18-1B07-4330-80A6-70ACDDA778FC}"/>
              </a:ext>
            </a:extLst>
          </p:cNvPr>
          <p:cNvSpPr/>
          <p:nvPr/>
        </p:nvSpPr>
        <p:spPr>
          <a:xfrm>
            <a:off x="3257187" y="18761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4A5F1EB6-69AD-4EE0-A1F0-63D3D173E331}"/>
              </a:ext>
            </a:extLst>
          </p:cNvPr>
          <p:cNvSpPr/>
          <p:nvPr/>
        </p:nvSpPr>
        <p:spPr>
          <a:xfrm>
            <a:off x="1514403" y="21376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2BACBCBE-F2FB-4F40-B89C-3527D3475A95}"/>
              </a:ext>
            </a:extLst>
          </p:cNvPr>
          <p:cNvSpPr/>
          <p:nvPr/>
        </p:nvSpPr>
        <p:spPr>
          <a:xfrm>
            <a:off x="1861148" y="2137607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EA4DA96-1FF8-4846-8E49-E10A97B8B5D8}"/>
              </a:ext>
            </a:extLst>
          </p:cNvPr>
          <p:cNvSpPr/>
          <p:nvPr/>
        </p:nvSpPr>
        <p:spPr>
          <a:xfrm>
            <a:off x="2208563" y="2137607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C96CE54B-FFAF-424E-9433-E5DF71537031}"/>
              </a:ext>
            </a:extLst>
          </p:cNvPr>
          <p:cNvSpPr/>
          <p:nvPr/>
        </p:nvSpPr>
        <p:spPr>
          <a:xfrm>
            <a:off x="2564425" y="21376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522A330-2FAD-452E-A496-739B814FB344}"/>
              </a:ext>
            </a:extLst>
          </p:cNvPr>
          <p:cNvSpPr/>
          <p:nvPr/>
        </p:nvSpPr>
        <p:spPr>
          <a:xfrm>
            <a:off x="2911170" y="21376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6138765B-4E5F-4F9C-BFD7-69515DA226F9}"/>
              </a:ext>
            </a:extLst>
          </p:cNvPr>
          <p:cNvSpPr/>
          <p:nvPr/>
        </p:nvSpPr>
        <p:spPr>
          <a:xfrm>
            <a:off x="3258585" y="21376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27DC681C-B86F-4884-B937-CD78BC7873A2}"/>
              </a:ext>
            </a:extLst>
          </p:cNvPr>
          <p:cNvSpPr/>
          <p:nvPr/>
        </p:nvSpPr>
        <p:spPr>
          <a:xfrm>
            <a:off x="1513005" y="244383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6017E5D-AD1A-4523-AC19-79F21CD76FEF}"/>
              </a:ext>
            </a:extLst>
          </p:cNvPr>
          <p:cNvSpPr/>
          <p:nvPr/>
        </p:nvSpPr>
        <p:spPr>
          <a:xfrm>
            <a:off x="1859750" y="2443832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69564C8-9280-4D4E-91FA-F9B95F803C75}"/>
              </a:ext>
            </a:extLst>
          </p:cNvPr>
          <p:cNvSpPr/>
          <p:nvPr/>
        </p:nvSpPr>
        <p:spPr>
          <a:xfrm>
            <a:off x="2207165" y="2443832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727F4CA-92E0-465E-BE8D-AF4AC4B2DE91}"/>
              </a:ext>
            </a:extLst>
          </p:cNvPr>
          <p:cNvSpPr/>
          <p:nvPr/>
        </p:nvSpPr>
        <p:spPr>
          <a:xfrm>
            <a:off x="2563027" y="244383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B8DA024A-31A6-4AFE-BB37-B8802FF551E1}"/>
              </a:ext>
            </a:extLst>
          </p:cNvPr>
          <p:cNvSpPr/>
          <p:nvPr/>
        </p:nvSpPr>
        <p:spPr>
          <a:xfrm>
            <a:off x="2909772" y="244383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AED7BEF-3920-4249-BE62-128255A53E94}"/>
              </a:ext>
            </a:extLst>
          </p:cNvPr>
          <p:cNvSpPr/>
          <p:nvPr/>
        </p:nvSpPr>
        <p:spPr>
          <a:xfrm>
            <a:off x="3257187" y="244383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A35255BF-92F8-43F7-89AF-94325DB52B3A}"/>
              </a:ext>
            </a:extLst>
          </p:cNvPr>
          <p:cNvSpPr/>
          <p:nvPr/>
        </p:nvSpPr>
        <p:spPr>
          <a:xfrm>
            <a:off x="1514403" y="270528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49459C5-9132-47F2-B876-8BB9CA00FAF8}"/>
              </a:ext>
            </a:extLst>
          </p:cNvPr>
          <p:cNvSpPr/>
          <p:nvPr/>
        </p:nvSpPr>
        <p:spPr>
          <a:xfrm>
            <a:off x="1861148" y="270528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82108B91-BF91-4E21-A0B8-1D27459F7F09}"/>
              </a:ext>
            </a:extLst>
          </p:cNvPr>
          <p:cNvSpPr/>
          <p:nvPr/>
        </p:nvSpPr>
        <p:spPr>
          <a:xfrm>
            <a:off x="2208563" y="270528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87D9B478-4205-4FE3-9E17-021576B2D83D}"/>
              </a:ext>
            </a:extLst>
          </p:cNvPr>
          <p:cNvSpPr/>
          <p:nvPr/>
        </p:nvSpPr>
        <p:spPr>
          <a:xfrm>
            <a:off x="2564425" y="270528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36D51AE-A87F-4495-AE7B-569DD1F90498}"/>
              </a:ext>
            </a:extLst>
          </p:cNvPr>
          <p:cNvSpPr/>
          <p:nvPr/>
        </p:nvSpPr>
        <p:spPr>
          <a:xfrm>
            <a:off x="2911170" y="270528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541687D-4AAF-4DF1-B584-C91AA40C42DE}"/>
              </a:ext>
            </a:extLst>
          </p:cNvPr>
          <p:cNvSpPr/>
          <p:nvPr/>
        </p:nvSpPr>
        <p:spPr>
          <a:xfrm>
            <a:off x="3258585" y="270528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62308A32-86E4-49E5-A36B-75913092DC6C}"/>
              </a:ext>
            </a:extLst>
          </p:cNvPr>
          <p:cNvSpPr/>
          <p:nvPr/>
        </p:nvSpPr>
        <p:spPr>
          <a:xfrm>
            <a:off x="1522792" y="30184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313F304-565A-437C-B5BE-90E00C863182}"/>
              </a:ext>
            </a:extLst>
          </p:cNvPr>
          <p:cNvSpPr/>
          <p:nvPr/>
        </p:nvSpPr>
        <p:spPr>
          <a:xfrm>
            <a:off x="1869537" y="30184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9BE1C64-F63D-41AA-9CCA-8D1E26C3ECEC}"/>
              </a:ext>
            </a:extLst>
          </p:cNvPr>
          <p:cNvSpPr/>
          <p:nvPr/>
        </p:nvSpPr>
        <p:spPr>
          <a:xfrm>
            <a:off x="2216952" y="30184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59AF28C9-708A-42E6-9E55-490509A1CAFF}"/>
              </a:ext>
            </a:extLst>
          </p:cNvPr>
          <p:cNvSpPr/>
          <p:nvPr/>
        </p:nvSpPr>
        <p:spPr>
          <a:xfrm>
            <a:off x="2572814" y="30184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878FAC33-63FB-4C9D-8AC7-4C3EFC702766}"/>
              </a:ext>
            </a:extLst>
          </p:cNvPr>
          <p:cNvSpPr/>
          <p:nvPr/>
        </p:nvSpPr>
        <p:spPr>
          <a:xfrm>
            <a:off x="2919559" y="30184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E86EA63B-CBA4-484C-8878-D3162E6AF9FC}"/>
              </a:ext>
            </a:extLst>
          </p:cNvPr>
          <p:cNvSpPr/>
          <p:nvPr/>
        </p:nvSpPr>
        <p:spPr>
          <a:xfrm>
            <a:off x="3266974" y="30184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BCB1BCA7-1EAD-426C-A348-9D54C6FF9394}"/>
              </a:ext>
            </a:extLst>
          </p:cNvPr>
          <p:cNvSpPr/>
          <p:nvPr/>
        </p:nvSpPr>
        <p:spPr>
          <a:xfrm>
            <a:off x="1524190" y="327990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2B5EE977-75D5-4294-98F2-DB1B4854752E}"/>
              </a:ext>
            </a:extLst>
          </p:cNvPr>
          <p:cNvSpPr/>
          <p:nvPr/>
        </p:nvSpPr>
        <p:spPr>
          <a:xfrm>
            <a:off x="1870935" y="327990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C3FEC16B-DE8B-4206-811B-D377A2A20A1D}"/>
              </a:ext>
            </a:extLst>
          </p:cNvPr>
          <p:cNvSpPr/>
          <p:nvPr/>
        </p:nvSpPr>
        <p:spPr>
          <a:xfrm>
            <a:off x="2218350" y="327990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8A4F781A-544D-443E-8459-2E7C04647711}"/>
              </a:ext>
            </a:extLst>
          </p:cNvPr>
          <p:cNvSpPr/>
          <p:nvPr/>
        </p:nvSpPr>
        <p:spPr>
          <a:xfrm>
            <a:off x="2574212" y="327990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8CE4B623-2A00-4A2E-9060-4DD762F94C60}"/>
              </a:ext>
            </a:extLst>
          </p:cNvPr>
          <p:cNvSpPr/>
          <p:nvPr/>
        </p:nvSpPr>
        <p:spPr>
          <a:xfrm>
            <a:off x="2920957" y="327990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F2D1FF17-5832-4B15-9E05-6B904F7229FA}"/>
              </a:ext>
            </a:extLst>
          </p:cNvPr>
          <p:cNvSpPr/>
          <p:nvPr/>
        </p:nvSpPr>
        <p:spPr>
          <a:xfrm>
            <a:off x="3268372" y="327990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A81CD8AF-687B-4F4A-89F3-8782DF9892AB}"/>
              </a:ext>
            </a:extLst>
          </p:cNvPr>
          <p:cNvSpPr/>
          <p:nvPr/>
        </p:nvSpPr>
        <p:spPr>
          <a:xfrm>
            <a:off x="1352698" y="1764481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BB527D29-B87D-404E-835A-061D0C74A7EB}"/>
              </a:ext>
            </a:extLst>
          </p:cNvPr>
          <p:cNvSpPr/>
          <p:nvPr/>
        </p:nvSpPr>
        <p:spPr>
          <a:xfrm>
            <a:off x="1360164" y="2399064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76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15255-6A56-48ED-B3D1-A4076A70F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786" y="1163587"/>
            <a:ext cx="10515600" cy="1325563"/>
          </a:xfrm>
        </p:spPr>
        <p:txBody>
          <a:bodyPr/>
          <a:lstStyle/>
          <a:p>
            <a:r>
              <a:rPr lang="en-US" dirty="0"/>
              <a:t>Classification(8x8)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D643C-3660-489B-A72C-231F7F039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76" y="4623504"/>
            <a:ext cx="10515600" cy="1869371"/>
          </a:xfrm>
        </p:spPr>
        <p:txBody>
          <a:bodyPr>
            <a:normAutofit/>
          </a:bodyPr>
          <a:lstStyle/>
          <a:p>
            <a:r>
              <a:rPr lang="en-US" dirty="0"/>
              <a:t>Sum of </a:t>
            </a:r>
            <a:r>
              <a:rPr lang="en-US" dirty="0" err="1"/>
              <a:t>laplacians</a:t>
            </a:r>
            <a:r>
              <a:rPr lang="en-US" dirty="0"/>
              <a:t> (adds)</a:t>
            </a:r>
          </a:p>
          <a:p>
            <a:pPr lvl="1"/>
            <a:r>
              <a:rPr lang="en-US" dirty="0"/>
              <a:t>(2 * 3 + 2 ) * 4dirs * 4blocka      = 128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C62E74-F06F-49C6-8EB1-FB05DBC1A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84" y="1304042"/>
            <a:ext cx="5353050" cy="10477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5E2576B-BFBB-49CD-B273-3BD3604E4F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4" y="2430372"/>
            <a:ext cx="6200775" cy="105727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99AC7AF8-7F6A-4409-A376-30904DF62C5C}"/>
              </a:ext>
            </a:extLst>
          </p:cNvPr>
          <p:cNvSpPr/>
          <p:nvPr/>
        </p:nvSpPr>
        <p:spPr>
          <a:xfrm>
            <a:off x="7340367" y="62078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E00C4CF-71B6-423B-A773-02C75B5237DB}"/>
              </a:ext>
            </a:extLst>
          </p:cNvPr>
          <p:cNvSpPr/>
          <p:nvPr/>
        </p:nvSpPr>
        <p:spPr>
          <a:xfrm>
            <a:off x="7687112" y="62078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F7272F3-0A20-4116-8F9A-0C671132FDAE}"/>
              </a:ext>
            </a:extLst>
          </p:cNvPr>
          <p:cNvSpPr/>
          <p:nvPr/>
        </p:nvSpPr>
        <p:spPr>
          <a:xfrm>
            <a:off x="8034527" y="62078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AD42DBF-E8D6-4EC8-962D-FA2D71EF6EEC}"/>
              </a:ext>
            </a:extLst>
          </p:cNvPr>
          <p:cNvSpPr/>
          <p:nvPr/>
        </p:nvSpPr>
        <p:spPr>
          <a:xfrm>
            <a:off x="8390389" y="62078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AF0F7F0-C302-49D7-BA71-6C91CE5C90B2}"/>
              </a:ext>
            </a:extLst>
          </p:cNvPr>
          <p:cNvSpPr/>
          <p:nvPr/>
        </p:nvSpPr>
        <p:spPr>
          <a:xfrm>
            <a:off x="8737134" y="62078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13D23D5-23F1-4FAC-898D-DA3F0FA4025C}"/>
              </a:ext>
            </a:extLst>
          </p:cNvPr>
          <p:cNvSpPr/>
          <p:nvPr/>
        </p:nvSpPr>
        <p:spPr>
          <a:xfrm>
            <a:off x="9084549" y="62078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B316033-99D1-45C5-AD29-414FCC56B85F}"/>
              </a:ext>
            </a:extLst>
          </p:cNvPr>
          <p:cNvSpPr/>
          <p:nvPr/>
        </p:nvSpPr>
        <p:spPr>
          <a:xfrm>
            <a:off x="7341765" y="88224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524DEC0-15A1-4219-854E-7A6BEC7EF670}"/>
              </a:ext>
            </a:extLst>
          </p:cNvPr>
          <p:cNvSpPr/>
          <p:nvPr/>
        </p:nvSpPr>
        <p:spPr>
          <a:xfrm>
            <a:off x="7688510" y="882242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E68AD99-3F21-4EEF-A6F8-33FE54AC8536}"/>
              </a:ext>
            </a:extLst>
          </p:cNvPr>
          <p:cNvSpPr/>
          <p:nvPr/>
        </p:nvSpPr>
        <p:spPr>
          <a:xfrm>
            <a:off x="8035925" y="882242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D35B7AF-F2D1-4085-8F7B-4B9B3AEBD8D6}"/>
              </a:ext>
            </a:extLst>
          </p:cNvPr>
          <p:cNvSpPr/>
          <p:nvPr/>
        </p:nvSpPr>
        <p:spPr>
          <a:xfrm>
            <a:off x="8391787" y="88224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06189D0-8A32-486A-8CC0-5BF914CB77AA}"/>
              </a:ext>
            </a:extLst>
          </p:cNvPr>
          <p:cNvSpPr/>
          <p:nvPr/>
        </p:nvSpPr>
        <p:spPr>
          <a:xfrm>
            <a:off x="8738532" y="88224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0B0BE2D-5F26-4F17-9BFD-1E6D1B2CBAFF}"/>
              </a:ext>
            </a:extLst>
          </p:cNvPr>
          <p:cNvSpPr/>
          <p:nvPr/>
        </p:nvSpPr>
        <p:spPr>
          <a:xfrm>
            <a:off x="9085947" y="88224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494E776-F3BB-4029-B506-4EEA14F9373D}"/>
              </a:ext>
            </a:extLst>
          </p:cNvPr>
          <p:cNvSpPr/>
          <p:nvPr/>
        </p:nvSpPr>
        <p:spPr>
          <a:xfrm>
            <a:off x="7340367" y="118846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DD887CA-8621-4A6B-817E-DB586427BCFC}"/>
              </a:ext>
            </a:extLst>
          </p:cNvPr>
          <p:cNvSpPr/>
          <p:nvPr/>
        </p:nvSpPr>
        <p:spPr>
          <a:xfrm>
            <a:off x="7687112" y="1188467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70322C7-8B07-4E00-98C0-0BDD9A367766}"/>
              </a:ext>
            </a:extLst>
          </p:cNvPr>
          <p:cNvSpPr/>
          <p:nvPr/>
        </p:nvSpPr>
        <p:spPr>
          <a:xfrm>
            <a:off x="8034527" y="1188467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C565230-16BF-4AF8-B50C-F090501CA87C}"/>
              </a:ext>
            </a:extLst>
          </p:cNvPr>
          <p:cNvSpPr/>
          <p:nvPr/>
        </p:nvSpPr>
        <p:spPr>
          <a:xfrm>
            <a:off x="8390389" y="118846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54D55C5-792E-4834-8E18-EC824DF4104D}"/>
              </a:ext>
            </a:extLst>
          </p:cNvPr>
          <p:cNvSpPr/>
          <p:nvPr/>
        </p:nvSpPr>
        <p:spPr>
          <a:xfrm>
            <a:off x="8737134" y="118846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6E929DB-557A-4114-91C8-4F102FC631F1}"/>
              </a:ext>
            </a:extLst>
          </p:cNvPr>
          <p:cNvSpPr/>
          <p:nvPr/>
        </p:nvSpPr>
        <p:spPr>
          <a:xfrm>
            <a:off x="9084549" y="118846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5C4F8F5-4180-450A-A19C-2F357E2B5DE2}"/>
              </a:ext>
            </a:extLst>
          </p:cNvPr>
          <p:cNvSpPr/>
          <p:nvPr/>
        </p:nvSpPr>
        <p:spPr>
          <a:xfrm>
            <a:off x="7341765" y="144992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7D69CF9-46CA-485E-AC1A-1B13F792BB76}"/>
              </a:ext>
            </a:extLst>
          </p:cNvPr>
          <p:cNvSpPr/>
          <p:nvPr/>
        </p:nvSpPr>
        <p:spPr>
          <a:xfrm>
            <a:off x="7688510" y="144992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C5C3C38-5596-4850-B63B-DF42065A2ED9}"/>
              </a:ext>
            </a:extLst>
          </p:cNvPr>
          <p:cNvSpPr/>
          <p:nvPr/>
        </p:nvSpPr>
        <p:spPr>
          <a:xfrm>
            <a:off x="8035925" y="144992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26F7C56-AB77-4E7C-BF7A-5E58CF693034}"/>
              </a:ext>
            </a:extLst>
          </p:cNvPr>
          <p:cNvSpPr/>
          <p:nvPr/>
        </p:nvSpPr>
        <p:spPr>
          <a:xfrm>
            <a:off x="8391787" y="144992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61FAF1C-01B7-4A9B-8495-7BE9256E8587}"/>
              </a:ext>
            </a:extLst>
          </p:cNvPr>
          <p:cNvSpPr/>
          <p:nvPr/>
        </p:nvSpPr>
        <p:spPr>
          <a:xfrm>
            <a:off x="8738532" y="144992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68844A8-FA8A-4A86-BEAF-BD2B351FAEC8}"/>
              </a:ext>
            </a:extLst>
          </p:cNvPr>
          <p:cNvSpPr/>
          <p:nvPr/>
        </p:nvSpPr>
        <p:spPr>
          <a:xfrm>
            <a:off x="9085947" y="144992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BDEFA12-6719-455B-8726-698C4574491E}"/>
              </a:ext>
            </a:extLst>
          </p:cNvPr>
          <p:cNvSpPr/>
          <p:nvPr/>
        </p:nvSpPr>
        <p:spPr>
          <a:xfrm>
            <a:off x="7350154" y="176308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65CA0859-6AFD-4853-9886-93AE53BE43F9}"/>
              </a:ext>
            </a:extLst>
          </p:cNvPr>
          <p:cNvSpPr/>
          <p:nvPr/>
        </p:nvSpPr>
        <p:spPr>
          <a:xfrm>
            <a:off x="7696899" y="176308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9883883-3EEF-4013-94C4-A6BF036EDDC6}"/>
              </a:ext>
            </a:extLst>
          </p:cNvPr>
          <p:cNvSpPr/>
          <p:nvPr/>
        </p:nvSpPr>
        <p:spPr>
          <a:xfrm>
            <a:off x="8044314" y="176308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4154F38-E61B-46EF-9BF4-BAB10B8B2193}"/>
              </a:ext>
            </a:extLst>
          </p:cNvPr>
          <p:cNvSpPr/>
          <p:nvPr/>
        </p:nvSpPr>
        <p:spPr>
          <a:xfrm>
            <a:off x="8400176" y="176308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79A50DA-AC02-47DB-B1A8-C2E040DA8A9B}"/>
              </a:ext>
            </a:extLst>
          </p:cNvPr>
          <p:cNvSpPr/>
          <p:nvPr/>
        </p:nvSpPr>
        <p:spPr>
          <a:xfrm>
            <a:off x="8746921" y="176308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E5CBFF1-5FFC-47B2-9431-0F3C3F7A7E1A}"/>
              </a:ext>
            </a:extLst>
          </p:cNvPr>
          <p:cNvSpPr/>
          <p:nvPr/>
        </p:nvSpPr>
        <p:spPr>
          <a:xfrm>
            <a:off x="9094336" y="176308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891E69E-A703-406F-948B-9BEF21E990E7}"/>
              </a:ext>
            </a:extLst>
          </p:cNvPr>
          <p:cNvSpPr/>
          <p:nvPr/>
        </p:nvSpPr>
        <p:spPr>
          <a:xfrm>
            <a:off x="7351552" y="20245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94C569D-F559-4288-8B25-730DD3C1E952}"/>
              </a:ext>
            </a:extLst>
          </p:cNvPr>
          <p:cNvSpPr/>
          <p:nvPr/>
        </p:nvSpPr>
        <p:spPr>
          <a:xfrm>
            <a:off x="7698297" y="20245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FCA3322-A855-4066-8082-6449D921D245}"/>
              </a:ext>
            </a:extLst>
          </p:cNvPr>
          <p:cNvSpPr/>
          <p:nvPr/>
        </p:nvSpPr>
        <p:spPr>
          <a:xfrm>
            <a:off x="8045712" y="20245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453284A1-2DD5-4384-BAA7-0D187AC38A2C}"/>
              </a:ext>
            </a:extLst>
          </p:cNvPr>
          <p:cNvSpPr/>
          <p:nvPr/>
        </p:nvSpPr>
        <p:spPr>
          <a:xfrm>
            <a:off x="8401574" y="20245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CA24DF06-68B6-406F-B555-702BD2969049}"/>
              </a:ext>
            </a:extLst>
          </p:cNvPr>
          <p:cNvSpPr/>
          <p:nvPr/>
        </p:nvSpPr>
        <p:spPr>
          <a:xfrm>
            <a:off x="8748319" y="20245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0EA0D4A-AED4-49F5-ABAE-3272D0BF68B2}"/>
              </a:ext>
            </a:extLst>
          </p:cNvPr>
          <p:cNvSpPr/>
          <p:nvPr/>
        </p:nvSpPr>
        <p:spPr>
          <a:xfrm>
            <a:off x="9095734" y="20245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C033ABD-780E-46D3-A77E-21179D6DDDC8}"/>
              </a:ext>
            </a:extLst>
          </p:cNvPr>
          <p:cNvSpPr/>
          <p:nvPr/>
        </p:nvSpPr>
        <p:spPr>
          <a:xfrm>
            <a:off x="9694792" y="59590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AE098BF-57A0-44DA-884D-52C78B9BCF0D}"/>
              </a:ext>
            </a:extLst>
          </p:cNvPr>
          <p:cNvSpPr/>
          <p:nvPr/>
        </p:nvSpPr>
        <p:spPr>
          <a:xfrm>
            <a:off x="10041537" y="59590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46CE765A-CC62-4E09-95A4-A942C0360649}"/>
              </a:ext>
            </a:extLst>
          </p:cNvPr>
          <p:cNvSpPr/>
          <p:nvPr/>
        </p:nvSpPr>
        <p:spPr>
          <a:xfrm>
            <a:off x="10388952" y="59590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80739AD6-4EF5-4EA2-906C-96002716C78E}"/>
              </a:ext>
            </a:extLst>
          </p:cNvPr>
          <p:cNvSpPr/>
          <p:nvPr/>
        </p:nvSpPr>
        <p:spPr>
          <a:xfrm>
            <a:off x="10744814" y="59590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45B2CEC-F345-4617-B9BA-AAA6C0593EAD}"/>
              </a:ext>
            </a:extLst>
          </p:cNvPr>
          <p:cNvSpPr/>
          <p:nvPr/>
        </p:nvSpPr>
        <p:spPr>
          <a:xfrm>
            <a:off x="11091559" y="59590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213DEBB-C84B-4A3D-8891-3E74EB821BBA}"/>
              </a:ext>
            </a:extLst>
          </p:cNvPr>
          <p:cNvSpPr/>
          <p:nvPr/>
        </p:nvSpPr>
        <p:spPr>
          <a:xfrm>
            <a:off x="11438974" y="59590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8F80DB6-38F7-4553-883D-CEBA74B17B0E}"/>
              </a:ext>
            </a:extLst>
          </p:cNvPr>
          <p:cNvSpPr/>
          <p:nvPr/>
        </p:nvSpPr>
        <p:spPr>
          <a:xfrm>
            <a:off x="9696190" y="85736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3D63745-0307-4270-9BBF-C996EC3AD25F}"/>
              </a:ext>
            </a:extLst>
          </p:cNvPr>
          <p:cNvSpPr/>
          <p:nvPr/>
        </p:nvSpPr>
        <p:spPr>
          <a:xfrm>
            <a:off x="10042935" y="857362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EEC7A66-7695-49DC-89D0-6A751770C848}"/>
              </a:ext>
            </a:extLst>
          </p:cNvPr>
          <p:cNvSpPr/>
          <p:nvPr/>
        </p:nvSpPr>
        <p:spPr>
          <a:xfrm>
            <a:off x="10390350" y="857362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96DFDD5-B8E3-4060-B9D8-936B34C4C949}"/>
              </a:ext>
            </a:extLst>
          </p:cNvPr>
          <p:cNvSpPr/>
          <p:nvPr/>
        </p:nvSpPr>
        <p:spPr>
          <a:xfrm>
            <a:off x="10746212" y="857362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171F0AA-E35B-4C94-A814-66383EC30E35}"/>
              </a:ext>
            </a:extLst>
          </p:cNvPr>
          <p:cNvSpPr/>
          <p:nvPr/>
        </p:nvSpPr>
        <p:spPr>
          <a:xfrm>
            <a:off x="11092957" y="857362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0362211F-7011-4CDC-B2DF-34CAEF1B3545}"/>
              </a:ext>
            </a:extLst>
          </p:cNvPr>
          <p:cNvSpPr/>
          <p:nvPr/>
        </p:nvSpPr>
        <p:spPr>
          <a:xfrm>
            <a:off x="11440372" y="85736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BBF5B1D8-C8B4-4F53-8873-68F597710CF8}"/>
              </a:ext>
            </a:extLst>
          </p:cNvPr>
          <p:cNvSpPr/>
          <p:nvPr/>
        </p:nvSpPr>
        <p:spPr>
          <a:xfrm>
            <a:off x="9694792" y="116358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5A80E56-CBB5-4CB5-9B86-79871858F314}"/>
              </a:ext>
            </a:extLst>
          </p:cNvPr>
          <p:cNvSpPr/>
          <p:nvPr/>
        </p:nvSpPr>
        <p:spPr>
          <a:xfrm>
            <a:off x="10041537" y="1163587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B0884A75-EBEC-4874-AD08-27E4BE519B23}"/>
              </a:ext>
            </a:extLst>
          </p:cNvPr>
          <p:cNvSpPr/>
          <p:nvPr/>
        </p:nvSpPr>
        <p:spPr>
          <a:xfrm>
            <a:off x="10388952" y="1163587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5706FBF1-10F6-47C7-B9F1-ECF2C26BFFFE}"/>
              </a:ext>
            </a:extLst>
          </p:cNvPr>
          <p:cNvSpPr/>
          <p:nvPr/>
        </p:nvSpPr>
        <p:spPr>
          <a:xfrm>
            <a:off x="10744814" y="1163587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09ACA67-E5B5-48C8-9F0F-D6A73BF398E5}"/>
              </a:ext>
            </a:extLst>
          </p:cNvPr>
          <p:cNvSpPr/>
          <p:nvPr/>
        </p:nvSpPr>
        <p:spPr>
          <a:xfrm>
            <a:off x="11091559" y="1163587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6479D5B2-5287-4961-8CD5-A2B7E3B8875C}"/>
              </a:ext>
            </a:extLst>
          </p:cNvPr>
          <p:cNvSpPr/>
          <p:nvPr/>
        </p:nvSpPr>
        <p:spPr>
          <a:xfrm>
            <a:off x="11438974" y="116358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20A5B4E-F7CE-4A08-93B5-D04FE449C2ED}"/>
              </a:ext>
            </a:extLst>
          </p:cNvPr>
          <p:cNvSpPr/>
          <p:nvPr/>
        </p:nvSpPr>
        <p:spPr>
          <a:xfrm>
            <a:off x="9696190" y="14250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AC5A9BF-BF47-48F8-B70A-C7A7B3980D14}"/>
              </a:ext>
            </a:extLst>
          </p:cNvPr>
          <p:cNvSpPr/>
          <p:nvPr/>
        </p:nvSpPr>
        <p:spPr>
          <a:xfrm>
            <a:off x="10042935" y="14250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ECD419D-278B-41F2-AEF7-D5EFB8AFE9FA}"/>
              </a:ext>
            </a:extLst>
          </p:cNvPr>
          <p:cNvSpPr/>
          <p:nvPr/>
        </p:nvSpPr>
        <p:spPr>
          <a:xfrm>
            <a:off x="10390350" y="14250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294F3E1-6CB8-4501-B841-5083C5B9AB8E}"/>
              </a:ext>
            </a:extLst>
          </p:cNvPr>
          <p:cNvSpPr/>
          <p:nvPr/>
        </p:nvSpPr>
        <p:spPr>
          <a:xfrm>
            <a:off x="10746212" y="14250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DDF6B73-145C-421F-9224-A242FDDB20A1}"/>
              </a:ext>
            </a:extLst>
          </p:cNvPr>
          <p:cNvSpPr/>
          <p:nvPr/>
        </p:nvSpPr>
        <p:spPr>
          <a:xfrm>
            <a:off x="11092957" y="14250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3A277CA1-62DB-4E08-9DCD-573749E0BC72}"/>
              </a:ext>
            </a:extLst>
          </p:cNvPr>
          <p:cNvSpPr/>
          <p:nvPr/>
        </p:nvSpPr>
        <p:spPr>
          <a:xfrm>
            <a:off x="11440372" y="142504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5C36C37-365F-48A3-8B7F-BBB3EE3B1E9A}"/>
              </a:ext>
            </a:extLst>
          </p:cNvPr>
          <p:cNvSpPr/>
          <p:nvPr/>
        </p:nvSpPr>
        <p:spPr>
          <a:xfrm>
            <a:off x="9704579" y="17382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34504764-1C40-4D5B-A386-6BA3C08C381C}"/>
              </a:ext>
            </a:extLst>
          </p:cNvPr>
          <p:cNvSpPr/>
          <p:nvPr/>
        </p:nvSpPr>
        <p:spPr>
          <a:xfrm>
            <a:off x="10051324" y="17382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8979DF24-E9F2-47D7-90B3-F0E1431F0454}"/>
              </a:ext>
            </a:extLst>
          </p:cNvPr>
          <p:cNvSpPr/>
          <p:nvPr/>
        </p:nvSpPr>
        <p:spPr>
          <a:xfrm>
            <a:off x="10398739" y="17382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32388BA-214C-4DBE-B3C5-99A63BEF0ABC}"/>
              </a:ext>
            </a:extLst>
          </p:cNvPr>
          <p:cNvSpPr/>
          <p:nvPr/>
        </p:nvSpPr>
        <p:spPr>
          <a:xfrm>
            <a:off x="10754601" y="17382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36366A6-955B-4EA4-AF76-7E6A0FE4BECF}"/>
              </a:ext>
            </a:extLst>
          </p:cNvPr>
          <p:cNvSpPr/>
          <p:nvPr/>
        </p:nvSpPr>
        <p:spPr>
          <a:xfrm>
            <a:off x="11101346" y="17382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3A63C3D-56C1-4DF2-82A8-B19A930355FC}"/>
              </a:ext>
            </a:extLst>
          </p:cNvPr>
          <p:cNvSpPr/>
          <p:nvPr/>
        </p:nvSpPr>
        <p:spPr>
          <a:xfrm>
            <a:off x="11448761" y="1738207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E9EFC4A-91D0-4CA2-9956-AFE498B33B73}"/>
              </a:ext>
            </a:extLst>
          </p:cNvPr>
          <p:cNvSpPr/>
          <p:nvPr/>
        </p:nvSpPr>
        <p:spPr>
          <a:xfrm>
            <a:off x="9705977" y="199966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3E3D6C31-10A9-4944-A465-3CB007EA5F79}"/>
              </a:ext>
            </a:extLst>
          </p:cNvPr>
          <p:cNvSpPr/>
          <p:nvPr/>
        </p:nvSpPr>
        <p:spPr>
          <a:xfrm>
            <a:off x="10052722" y="199966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EF3FA41E-321B-4ECE-B446-A023E1F26B30}"/>
              </a:ext>
            </a:extLst>
          </p:cNvPr>
          <p:cNvSpPr/>
          <p:nvPr/>
        </p:nvSpPr>
        <p:spPr>
          <a:xfrm>
            <a:off x="10400137" y="199966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571D39ED-86DE-4257-99A6-BF02A2E3AA51}"/>
              </a:ext>
            </a:extLst>
          </p:cNvPr>
          <p:cNvSpPr/>
          <p:nvPr/>
        </p:nvSpPr>
        <p:spPr>
          <a:xfrm>
            <a:off x="10755999" y="199966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6B68FBC2-1A6C-4DD4-8D72-5260C5D59F00}"/>
              </a:ext>
            </a:extLst>
          </p:cNvPr>
          <p:cNvSpPr/>
          <p:nvPr/>
        </p:nvSpPr>
        <p:spPr>
          <a:xfrm>
            <a:off x="11102744" y="199966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A24C5C7F-85EB-46EC-ACE9-C7600360B725}"/>
              </a:ext>
            </a:extLst>
          </p:cNvPr>
          <p:cNvSpPr/>
          <p:nvPr/>
        </p:nvSpPr>
        <p:spPr>
          <a:xfrm>
            <a:off x="11450159" y="1999664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B4628540-82BB-4973-8845-3F0D2C919AB8}"/>
              </a:ext>
            </a:extLst>
          </p:cNvPr>
          <p:cNvSpPr/>
          <p:nvPr/>
        </p:nvSpPr>
        <p:spPr>
          <a:xfrm>
            <a:off x="7334148" y="26019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85200DED-2EC2-4517-A99F-7117003E2CBA}"/>
              </a:ext>
            </a:extLst>
          </p:cNvPr>
          <p:cNvSpPr/>
          <p:nvPr/>
        </p:nvSpPr>
        <p:spPr>
          <a:xfrm>
            <a:off x="7680893" y="26019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6B45B9F5-C6FC-4A13-8224-B68ACAE73AEC}"/>
              </a:ext>
            </a:extLst>
          </p:cNvPr>
          <p:cNvSpPr/>
          <p:nvPr/>
        </p:nvSpPr>
        <p:spPr>
          <a:xfrm>
            <a:off x="8028308" y="26019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A4BDA8E0-9009-48D9-A45E-3222730C15D3}"/>
              </a:ext>
            </a:extLst>
          </p:cNvPr>
          <p:cNvSpPr/>
          <p:nvPr/>
        </p:nvSpPr>
        <p:spPr>
          <a:xfrm>
            <a:off x="8384170" y="26019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793C720C-C967-4967-8180-FE60F57E6767}"/>
              </a:ext>
            </a:extLst>
          </p:cNvPr>
          <p:cNvSpPr/>
          <p:nvPr/>
        </p:nvSpPr>
        <p:spPr>
          <a:xfrm>
            <a:off x="8730915" y="26019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E6704831-12B4-413B-9054-3DE63BA3A92A}"/>
              </a:ext>
            </a:extLst>
          </p:cNvPr>
          <p:cNvSpPr/>
          <p:nvPr/>
        </p:nvSpPr>
        <p:spPr>
          <a:xfrm>
            <a:off x="9078330" y="26019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044FFA3D-C603-4939-9BE1-006CB9574C05}"/>
              </a:ext>
            </a:extLst>
          </p:cNvPr>
          <p:cNvSpPr/>
          <p:nvPr/>
        </p:nvSpPr>
        <p:spPr>
          <a:xfrm>
            <a:off x="7335546" y="286344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FBB8969A-CB22-44CE-A77E-5269FC749518}"/>
              </a:ext>
            </a:extLst>
          </p:cNvPr>
          <p:cNvSpPr/>
          <p:nvPr/>
        </p:nvSpPr>
        <p:spPr>
          <a:xfrm>
            <a:off x="7682291" y="2863443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9CFCAC33-A70F-4939-A408-DF76647A492F}"/>
              </a:ext>
            </a:extLst>
          </p:cNvPr>
          <p:cNvSpPr/>
          <p:nvPr/>
        </p:nvSpPr>
        <p:spPr>
          <a:xfrm>
            <a:off x="8029706" y="2863443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7065D1AB-424C-4BA0-BE81-D76FE5DCD00C}"/>
              </a:ext>
            </a:extLst>
          </p:cNvPr>
          <p:cNvSpPr/>
          <p:nvPr/>
        </p:nvSpPr>
        <p:spPr>
          <a:xfrm>
            <a:off x="8385568" y="286344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478A3996-6649-4DAC-A580-A04910A1FE81}"/>
              </a:ext>
            </a:extLst>
          </p:cNvPr>
          <p:cNvSpPr/>
          <p:nvPr/>
        </p:nvSpPr>
        <p:spPr>
          <a:xfrm>
            <a:off x="8732313" y="286344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BAF035CE-13B6-43EB-BDE6-074655AE39DE}"/>
              </a:ext>
            </a:extLst>
          </p:cNvPr>
          <p:cNvSpPr/>
          <p:nvPr/>
        </p:nvSpPr>
        <p:spPr>
          <a:xfrm>
            <a:off x="9079728" y="286344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3B8F6015-37AA-461B-8B84-F14B954FAE75}"/>
              </a:ext>
            </a:extLst>
          </p:cNvPr>
          <p:cNvSpPr/>
          <p:nvPr/>
        </p:nvSpPr>
        <p:spPr>
          <a:xfrm>
            <a:off x="7334148" y="316966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A052EEB2-9EC6-4030-99A6-43A991BF3787}"/>
              </a:ext>
            </a:extLst>
          </p:cNvPr>
          <p:cNvSpPr/>
          <p:nvPr/>
        </p:nvSpPr>
        <p:spPr>
          <a:xfrm>
            <a:off x="7680893" y="3169668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4475E520-6F71-4331-9878-FD3B7E55AF76}"/>
              </a:ext>
            </a:extLst>
          </p:cNvPr>
          <p:cNvSpPr/>
          <p:nvPr/>
        </p:nvSpPr>
        <p:spPr>
          <a:xfrm>
            <a:off x="8028308" y="3169668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27675970-5BD5-4822-8F48-C727EE72320E}"/>
              </a:ext>
            </a:extLst>
          </p:cNvPr>
          <p:cNvSpPr/>
          <p:nvPr/>
        </p:nvSpPr>
        <p:spPr>
          <a:xfrm>
            <a:off x="8384170" y="316966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CFF39507-EFC4-4ED9-B6FE-BB1D42DA8B8B}"/>
              </a:ext>
            </a:extLst>
          </p:cNvPr>
          <p:cNvSpPr/>
          <p:nvPr/>
        </p:nvSpPr>
        <p:spPr>
          <a:xfrm>
            <a:off x="8730915" y="316966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723CB91B-210B-4BD2-ABFA-93D577343980}"/>
              </a:ext>
            </a:extLst>
          </p:cNvPr>
          <p:cNvSpPr/>
          <p:nvPr/>
        </p:nvSpPr>
        <p:spPr>
          <a:xfrm>
            <a:off x="9078330" y="316966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E9CB95D3-817E-4FAB-8148-6896A5D17012}"/>
              </a:ext>
            </a:extLst>
          </p:cNvPr>
          <p:cNvSpPr/>
          <p:nvPr/>
        </p:nvSpPr>
        <p:spPr>
          <a:xfrm>
            <a:off x="7335546" y="343112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048658FF-7385-426F-AAD6-ED7CF18D5247}"/>
              </a:ext>
            </a:extLst>
          </p:cNvPr>
          <p:cNvSpPr/>
          <p:nvPr/>
        </p:nvSpPr>
        <p:spPr>
          <a:xfrm>
            <a:off x="7682291" y="3431125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FF1E0BD0-33F8-4D5B-B872-03B34C4F654D}"/>
              </a:ext>
            </a:extLst>
          </p:cNvPr>
          <p:cNvSpPr/>
          <p:nvPr/>
        </p:nvSpPr>
        <p:spPr>
          <a:xfrm>
            <a:off x="8029706" y="3431125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A71E2860-FC21-45D0-BF9A-96EB0C5CA5AC}"/>
              </a:ext>
            </a:extLst>
          </p:cNvPr>
          <p:cNvSpPr/>
          <p:nvPr/>
        </p:nvSpPr>
        <p:spPr>
          <a:xfrm>
            <a:off x="8385568" y="343112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81C95B98-FBD2-4220-8AD7-B3EEEE20C87A}"/>
              </a:ext>
            </a:extLst>
          </p:cNvPr>
          <p:cNvSpPr/>
          <p:nvPr/>
        </p:nvSpPr>
        <p:spPr>
          <a:xfrm>
            <a:off x="8732313" y="343112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E9C51A12-A83C-42F1-A002-59F77C0AA60E}"/>
              </a:ext>
            </a:extLst>
          </p:cNvPr>
          <p:cNvSpPr/>
          <p:nvPr/>
        </p:nvSpPr>
        <p:spPr>
          <a:xfrm>
            <a:off x="9079728" y="343112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ED830AB9-FC61-4823-9016-67E45D386660}"/>
              </a:ext>
            </a:extLst>
          </p:cNvPr>
          <p:cNvSpPr/>
          <p:nvPr/>
        </p:nvSpPr>
        <p:spPr>
          <a:xfrm>
            <a:off x="7343935" y="37442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E50401B6-63C1-4B01-850B-0E0393362A08}"/>
              </a:ext>
            </a:extLst>
          </p:cNvPr>
          <p:cNvSpPr/>
          <p:nvPr/>
        </p:nvSpPr>
        <p:spPr>
          <a:xfrm>
            <a:off x="7690680" y="3744288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1D970BA8-329E-4C22-92E3-E103797F6155}"/>
              </a:ext>
            </a:extLst>
          </p:cNvPr>
          <p:cNvSpPr/>
          <p:nvPr/>
        </p:nvSpPr>
        <p:spPr>
          <a:xfrm>
            <a:off x="8038095" y="3744288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3BD732A4-7DA8-4FDE-8EAC-9B9F7AA97BB7}"/>
              </a:ext>
            </a:extLst>
          </p:cNvPr>
          <p:cNvSpPr/>
          <p:nvPr/>
        </p:nvSpPr>
        <p:spPr>
          <a:xfrm>
            <a:off x="8393957" y="37442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F90EC2B5-C351-41E3-A509-EB4D1354A0CE}"/>
              </a:ext>
            </a:extLst>
          </p:cNvPr>
          <p:cNvSpPr/>
          <p:nvPr/>
        </p:nvSpPr>
        <p:spPr>
          <a:xfrm>
            <a:off x="8740702" y="37442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3FA980AD-D204-4238-9287-CEB32BA47FE0}"/>
              </a:ext>
            </a:extLst>
          </p:cNvPr>
          <p:cNvSpPr/>
          <p:nvPr/>
        </p:nvSpPr>
        <p:spPr>
          <a:xfrm>
            <a:off x="9088117" y="37442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8150C54E-033C-404F-AF0D-39F4EC387D0A}"/>
              </a:ext>
            </a:extLst>
          </p:cNvPr>
          <p:cNvSpPr/>
          <p:nvPr/>
        </p:nvSpPr>
        <p:spPr>
          <a:xfrm>
            <a:off x="7345333" y="400574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91C8A20D-8AC0-4CA5-8844-766497E758EC}"/>
              </a:ext>
            </a:extLst>
          </p:cNvPr>
          <p:cNvSpPr/>
          <p:nvPr/>
        </p:nvSpPr>
        <p:spPr>
          <a:xfrm>
            <a:off x="7692078" y="400574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F4EC2D16-D1BE-4645-8CC2-89F01433B3AF}"/>
              </a:ext>
            </a:extLst>
          </p:cNvPr>
          <p:cNvSpPr/>
          <p:nvPr/>
        </p:nvSpPr>
        <p:spPr>
          <a:xfrm>
            <a:off x="8039493" y="400574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B82BEB66-DEE1-4D80-9F9A-2BFF8177EE86}"/>
              </a:ext>
            </a:extLst>
          </p:cNvPr>
          <p:cNvSpPr/>
          <p:nvPr/>
        </p:nvSpPr>
        <p:spPr>
          <a:xfrm>
            <a:off x="8395355" y="400574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9A0B3DB3-4189-44A6-BA68-9A78295A167B}"/>
              </a:ext>
            </a:extLst>
          </p:cNvPr>
          <p:cNvSpPr/>
          <p:nvPr/>
        </p:nvSpPr>
        <p:spPr>
          <a:xfrm>
            <a:off x="8742100" y="400574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1D051D6B-106D-4EE9-A0BB-A058442FAE0D}"/>
              </a:ext>
            </a:extLst>
          </p:cNvPr>
          <p:cNvSpPr/>
          <p:nvPr/>
        </p:nvSpPr>
        <p:spPr>
          <a:xfrm>
            <a:off x="9089515" y="400574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0C2B8459-EB2E-4548-8CA5-DC93E9572C85}"/>
              </a:ext>
            </a:extLst>
          </p:cNvPr>
          <p:cNvSpPr/>
          <p:nvPr/>
        </p:nvSpPr>
        <p:spPr>
          <a:xfrm>
            <a:off x="9707231" y="261442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0B1509D6-773A-4DA1-ADAF-38BC6CC5A6AF}"/>
              </a:ext>
            </a:extLst>
          </p:cNvPr>
          <p:cNvSpPr/>
          <p:nvPr/>
        </p:nvSpPr>
        <p:spPr>
          <a:xfrm>
            <a:off x="10053976" y="261442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3D2B80E5-BE64-4F59-A1CA-6065A7CBEACC}"/>
              </a:ext>
            </a:extLst>
          </p:cNvPr>
          <p:cNvSpPr/>
          <p:nvPr/>
        </p:nvSpPr>
        <p:spPr>
          <a:xfrm>
            <a:off x="10401391" y="261442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1B7790D1-C3AE-4C47-8D9C-0F336E2E2D67}"/>
              </a:ext>
            </a:extLst>
          </p:cNvPr>
          <p:cNvSpPr/>
          <p:nvPr/>
        </p:nvSpPr>
        <p:spPr>
          <a:xfrm>
            <a:off x="10757253" y="261442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B9EF1B62-FE57-46A0-82E3-7ED54EA783D9}"/>
              </a:ext>
            </a:extLst>
          </p:cNvPr>
          <p:cNvSpPr/>
          <p:nvPr/>
        </p:nvSpPr>
        <p:spPr>
          <a:xfrm>
            <a:off x="11103998" y="261442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Oval 167">
            <a:extLst>
              <a:ext uri="{FF2B5EF4-FFF2-40B4-BE49-F238E27FC236}">
                <a16:creationId xmlns:a16="http://schemas.microsoft.com/office/drawing/2014/main" id="{2C0F0D8D-E0D1-4E87-985B-C5BD7F6605F4}"/>
              </a:ext>
            </a:extLst>
          </p:cNvPr>
          <p:cNvSpPr/>
          <p:nvPr/>
        </p:nvSpPr>
        <p:spPr>
          <a:xfrm>
            <a:off x="11451413" y="2614429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C784C3AE-F040-4906-BD81-BE717B5E5ED8}"/>
              </a:ext>
            </a:extLst>
          </p:cNvPr>
          <p:cNvSpPr/>
          <p:nvPr/>
        </p:nvSpPr>
        <p:spPr>
          <a:xfrm>
            <a:off x="9708629" y="28758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B345212B-A1D7-4D03-8D55-B94098458DB8}"/>
              </a:ext>
            </a:extLst>
          </p:cNvPr>
          <p:cNvSpPr/>
          <p:nvPr/>
        </p:nvSpPr>
        <p:spPr>
          <a:xfrm>
            <a:off x="10055374" y="2875886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06D658AC-ECB9-496F-BF44-DE888AB42A48}"/>
              </a:ext>
            </a:extLst>
          </p:cNvPr>
          <p:cNvSpPr/>
          <p:nvPr/>
        </p:nvSpPr>
        <p:spPr>
          <a:xfrm>
            <a:off x="10402789" y="2875886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B694CA64-D4D3-42D3-8281-95A5E4E9F9CE}"/>
              </a:ext>
            </a:extLst>
          </p:cNvPr>
          <p:cNvSpPr/>
          <p:nvPr/>
        </p:nvSpPr>
        <p:spPr>
          <a:xfrm>
            <a:off x="10758651" y="28758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811A4A52-4E29-4707-8FCB-7F556049DDA1}"/>
              </a:ext>
            </a:extLst>
          </p:cNvPr>
          <p:cNvSpPr/>
          <p:nvPr/>
        </p:nvSpPr>
        <p:spPr>
          <a:xfrm>
            <a:off x="11105396" y="28758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4E04EFA5-DBAB-46B1-BDEE-E71687D6A693}"/>
              </a:ext>
            </a:extLst>
          </p:cNvPr>
          <p:cNvSpPr/>
          <p:nvPr/>
        </p:nvSpPr>
        <p:spPr>
          <a:xfrm>
            <a:off x="11452811" y="2875886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30802B24-B3F7-4186-AF2D-854583E3DD62}"/>
              </a:ext>
            </a:extLst>
          </p:cNvPr>
          <p:cNvSpPr/>
          <p:nvPr/>
        </p:nvSpPr>
        <p:spPr>
          <a:xfrm>
            <a:off x="9707231" y="3182111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F50D4E67-1EF1-4168-8665-57D202EA3BC1}"/>
              </a:ext>
            </a:extLst>
          </p:cNvPr>
          <p:cNvSpPr/>
          <p:nvPr/>
        </p:nvSpPr>
        <p:spPr>
          <a:xfrm>
            <a:off x="10053976" y="3182111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330CEAB3-66E0-4F27-B860-A2424AF3361C}"/>
              </a:ext>
            </a:extLst>
          </p:cNvPr>
          <p:cNvSpPr/>
          <p:nvPr/>
        </p:nvSpPr>
        <p:spPr>
          <a:xfrm>
            <a:off x="10401391" y="3182111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Oval 177">
            <a:extLst>
              <a:ext uri="{FF2B5EF4-FFF2-40B4-BE49-F238E27FC236}">
                <a16:creationId xmlns:a16="http://schemas.microsoft.com/office/drawing/2014/main" id="{D96A2545-21C6-43BB-B6BF-B69FC8419853}"/>
              </a:ext>
            </a:extLst>
          </p:cNvPr>
          <p:cNvSpPr/>
          <p:nvPr/>
        </p:nvSpPr>
        <p:spPr>
          <a:xfrm>
            <a:off x="10757253" y="3182111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7C70A441-5E97-4603-83C7-D165FDDE7077}"/>
              </a:ext>
            </a:extLst>
          </p:cNvPr>
          <p:cNvSpPr/>
          <p:nvPr/>
        </p:nvSpPr>
        <p:spPr>
          <a:xfrm>
            <a:off x="11103998" y="3182111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79C1D3B1-DD1D-4913-86D6-6C26C7E26D78}"/>
              </a:ext>
            </a:extLst>
          </p:cNvPr>
          <p:cNvSpPr/>
          <p:nvPr/>
        </p:nvSpPr>
        <p:spPr>
          <a:xfrm>
            <a:off x="11451413" y="3182111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2E8BBE8F-8CF8-4844-A327-CFAB48B51DE0}"/>
              </a:ext>
            </a:extLst>
          </p:cNvPr>
          <p:cNvSpPr/>
          <p:nvPr/>
        </p:nvSpPr>
        <p:spPr>
          <a:xfrm>
            <a:off x="9708629" y="344356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3A6CBDA5-6BC9-41D3-9B4D-373846803BCF}"/>
              </a:ext>
            </a:extLst>
          </p:cNvPr>
          <p:cNvSpPr/>
          <p:nvPr/>
        </p:nvSpPr>
        <p:spPr>
          <a:xfrm>
            <a:off x="10055374" y="3443568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Oval 182">
            <a:extLst>
              <a:ext uri="{FF2B5EF4-FFF2-40B4-BE49-F238E27FC236}">
                <a16:creationId xmlns:a16="http://schemas.microsoft.com/office/drawing/2014/main" id="{202C9304-48B9-44D3-9D23-D8EB92882B74}"/>
              </a:ext>
            </a:extLst>
          </p:cNvPr>
          <p:cNvSpPr/>
          <p:nvPr/>
        </p:nvSpPr>
        <p:spPr>
          <a:xfrm>
            <a:off x="10402789" y="3443568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9829185B-3C1D-4431-A39B-8B76543E9D1A}"/>
              </a:ext>
            </a:extLst>
          </p:cNvPr>
          <p:cNvSpPr/>
          <p:nvPr/>
        </p:nvSpPr>
        <p:spPr>
          <a:xfrm>
            <a:off x="10758651" y="3443568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DB5ED1CB-C462-41F2-A744-BCBEF19C2F60}"/>
              </a:ext>
            </a:extLst>
          </p:cNvPr>
          <p:cNvSpPr/>
          <p:nvPr/>
        </p:nvSpPr>
        <p:spPr>
          <a:xfrm>
            <a:off x="11105396" y="3443568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6C2A369B-33AA-4559-9E43-5C81CF13B59F}"/>
              </a:ext>
            </a:extLst>
          </p:cNvPr>
          <p:cNvSpPr/>
          <p:nvPr/>
        </p:nvSpPr>
        <p:spPr>
          <a:xfrm>
            <a:off x="11452811" y="344356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6F24FE77-E913-4927-90E1-AAC28FFDAACB}"/>
              </a:ext>
            </a:extLst>
          </p:cNvPr>
          <p:cNvSpPr/>
          <p:nvPr/>
        </p:nvSpPr>
        <p:spPr>
          <a:xfrm>
            <a:off x="9717018" y="3756731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DD1BEFC8-00F1-4ED7-90CC-5E813142BB33}"/>
              </a:ext>
            </a:extLst>
          </p:cNvPr>
          <p:cNvSpPr/>
          <p:nvPr/>
        </p:nvSpPr>
        <p:spPr>
          <a:xfrm>
            <a:off x="10063763" y="3756731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CB9886A1-3647-4317-A21B-F70375A89FD3}"/>
              </a:ext>
            </a:extLst>
          </p:cNvPr>
          <p:cNvSpPr/>
          <p:nvPr/>
        </p:nvSpPr>
        <p:spPr>
          <a:xfrm>
            <a:off x="10411178" y="3756731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5D13F367-51B3-4272-A38E-3CB97A667EA0}"/>
              </a:ext>
            </a:extLst>
          </p:cNvPr>
          <p:cNvSpPr/>
          <p:nvPr/>
        </p:nvSpPr>
        <p:spPr>
          <a:xfrm>
            <a:off x="10767040" y="3756731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5E750ADB-6B0E-4E7E-9D50-A677D0BF0C72}"/>
              </a:ext>
            </a:extLst>
          </p:cNvPr>
          <p:cNvSpPr/>
          <p:nvPr/>
        </p:nvSpPr>
        <p:spPr>
          <a:xfrm>
            <a:off x="11113785" y="3756731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6CB63727-BD28-4600-A412-BA68CDE35237}"/>
              </a:ext>
            </a:extLst>
          </p:cNvPr>
          <p:cNvSpPr/>
          <p:nvPr/>
        </p:nvSpPr>
        <p:spPr>
          <a:xfrm>
            <a:off x="11461200" y="3756731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08FEBB63-1066-4FE2-8950-C8E4E8F27C2D}"/>
              </a:ext>
            </a:extLst>
          </p:cNvPr>
          <p:cNvSpPr/>
          <p:nvPr/>
        </p:nvSpPr>
        <p:spPr>
          <a:xfrm>
            <a:off x="9718416" y="40181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383D1C2A-8379-41DE-878D-CE7FD220D7B4}"/>
              </a:ext>
            </a:extLst>
          </p:cNvPr>
          <p:cNvSpPr/>
          <p:nvPr/>
        </p:nvSpPr>
        <p:spPr>
          <a:xfrm>
            <a:off x="10065161" y="40181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43BE57E7-C961-46A0-A50F-F3E7C9A758F5}"/>
              </a:ext>
            </a:extLst>
          </p:cNvPr>
          <p:cNvSpPr/>
          <p:nvPr/>
        </p:nvSpPr>
        <p:spPr>
          <a:xfrm>
            <a:off x="10412576" y="40181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F44732B8-CD0C-4049-BEBC-C87D89E2FDD3}"/>
              </a:ext>
            </a:extLst>
          </p:cNvPr>
          <p:cNvSpPr/>
          <p:nvPr/>
        </p:nvSpPr>
        <p:spPr>
          <a:xfrm>
            <a:off x="10768438" y="40181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DB6FA0C7-81FC-4B99-996F-B6B338E664B4}"/>
              </a:ext>
            </a:extLst>
          </p:cNvPr>
          <p:cNvSpPr/>
          <p:nvPr/>
        </p:nvSpPr>
        <p:spPr>
          <a:xfrm>
            <a:off x="11115183" y="40181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FC87B3EB-B07F-43AD-B350-778C2813FA6F}"/>
              </a:ext>
            </a:extLst>
          </p:cNvPr>
          <p:cNvSpPr/>
          <p:nvPr/>
        </p:nvSpPr>
        <p:spPr>
          <a:xfrm>
            <a:off x="11462598" y="4018188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97A857-2AB9-4788-A43F-7358EFB8CF38}"/>
              </a:ext>
            </a:extLst>
          </p:cNvPr>
          <p:cNvSpPr txBox="1"/>
          <p:nvPr/>
        </p:nvSpPr>
        <p:spPr>
          <a:xfrm>
            <a:off x="7754241" y="170629"/>
            <a:ext cx="886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Top left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7177D247-F799-48B8-AAE1-F58529408452}"/>
              </a:ext>
            </a:extLst>
          </p:cNvPr>
          <p:cNvSpPr txBox="1"/>
          <p:nvPr/>
        </p:nvSpPr>
        <p:spPr>
          <a:xfrm>
            <a:off x="9892927" y="151785"/>
            <a:ext cx="1011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Top right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1AC27C0C-9DE6-4CFC-86B9-ACDD76913BF2}"/>
              </a:ext>
            </a:extLst>
          </p:cNvPr>
          <p:cNvSpPr txBox="1"/>
          <p:nvPr/>
        </p:nvSpPr>
        <p:spPr>
          <a:xfrm>
            <a:off x="7735983" y="2199110"/>
            <a:ext cx="1252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Bottom left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365B3D46-198E-4BF5-BEEA-4297AB142864}"/>
              </a:ext>
            </a:extLst>
          </p:cNvPr>
          <p:cNvSpPr txBox="1"/>
          <p:nvPr/>
        </p:nvSpPr>
        <p:spPr>
          <a:xfrm>
            <a:off x="10013298" y="2201758"/>
            <a:ext cx="1377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Bottom right</a:t>
            </a:r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77F5A1A7-502A-4BC1-BCE1-568434AAB6EA}"/>
              </a:ext>
            </a:extLst>
          </p:cNvPr>
          <p:cNvSpPr/>
          <p:nvPr/>
        </p:nvSpPr>
        <p:spPr>
          <a:xfrm>
            <a:off x="7180060" y="509116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ED538319-93E9-4152-B646-7BF8915E918F}"/>
              </a:ext>
            </a:extLst>
          </p:cNvPr>
          <p:cNvSpPr/>
          <p:nvPr/>
        </p:nvSpPr>
        <p:spPr>
          <a:xfrm>
            <a:off x="7189411" y="1084366"/>
            <a:ext cx="794199" cy="12015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C46A769E-8552-4B10-A9E8-6FF5D1E1A508}"/>
              </a:ext>
            </a:extLst>
          </p:cNvPr>
          <p:cNvSpPr/>
          <p:nvPr/>
        </p:nvSpPr>
        <p:spPr>
          <a:xfrm>
            <a:off x="10272448" y="494701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A15EAE01-163E-4EC7-B49A-EDAED48574AB}"/>
              </a:ext>
            </a:extLst>
          </p:cNvPr>
          <p:cNvSpPr/>
          <p:nvPr/>
        </p:nvSpPr>
        <p:spPr>
          <a:xfrm>
            <a:off x="9562502" y="1087473"/>
            <a:ext cx="794199" cy="12015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F426EE25-FCB8-423A-9A9B-15CCB22C6931}"/>
              </a:ext>
            </a:extLst>
          </p:cNvPr>
          <p:cNvSpPr/>
          <p:nvPr/>
        </p:nvSpPr>
        <p:spPr>
          <a:xfrm>
            <a:off x="8615115" y="2498537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D933E5CE-DEA1-4868-AFDC-1D23935E38E8}"/>
              </a:ext>
            </a:extLst>
          </p:cNvPr>
          <p:cNvSpPr/>
          <p:nvPr/>
        </p:nvSpPr>
        <p:spPr>
          <a:xfrm>
            <a:off x="7176254" y="3071567"/>
            <a:ext cx="794199" cy="12015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C6DF35F1-A82D-42EA-A780-C56D8B0D932F}"/>
              </a:ext>
            </a:extLst>
          </p:cNvPr>
          <p:cNvSpPr/>
          <p:nvPr/>
        </p:nvSpPr>
        <p:spPr>
          <a:xfrm>
            <a:off x="10947228" y="2510828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0025E60B-E804-440D-A4FD-E29F8F298C74}"/>
              </a:ext>
            </a:extLst>
          </p:cNvPr>
          <p:cNvSpPr/>
          <p:nvPr/>
        </p:nvSpPr>
        <p:spPr>
          <a:xfrm>
            <a:off x="10241332" y="3078510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032A25-BF01-4BA8-ABAD-03F015AA9D81}"/>
              </a:ext>
            </a:extLst>
          </p:cNvPr>
          <p:cNvSpPr/>
          <p:nvPr/>
        </p:nvSpPr>
        <p:spPr>
          <a:xfrm>
            <a:off x="7189411" y="521117"/>
            <a:ext cx="1425704" cy="10950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626BBB35-A41B-4D7B-AA4B-8DDD7F1E281F}"/>
              </a:ext>
            </a:extLst>
          </p:cNvPr>
          <p:cNvSpPr/>
          <p:nvPr/>
        </p:nvSpPr>
        <p:spPr>
          <a:xfrm>
            <a:off x="10323624" y="518479"/>
            <a:ext cx="1425704" cy="10950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30263E4B-46B3-4768-9898-5581356C9B8A}"/>
              </a:ext>
            </a:extLst>
          </p:cNvPr>
          <p:cNvSpPr/>
          <p:nvPr/>
        </p:nvSpPr>
        <p:spPr>
          <a:xfrm>
            <a:off x="7143277" y="3086774"/>
            <a:ext cx="1425704" cy="10950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CF995F6A-8DB5-4FDF-ACEE-D4246A04AEF4}"/>
              </a:ext>
            </a:extLst>
          </p:cNvPr>
          <p:cNvSpPr/>
          <p:nvPr/>
        </p:nvSpPr>
        <p:spPr>
          <a:xfrm>
            <a:off x="10336132" y="3104926"/>
            <a:ext cx="1425704" cy="10950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Title 1">
            <a:extLst>
              <a:ext uri="{FF2B5EF4-FFF2-40B4-BE49-F238E27FC236}">
                <a16:creationId xmlns:a16="http://schemas.microsoft.com/office/drawing/2014/main" id="{2615019E-B769-4966-8007-D75B742AC259}"/>
              </a:ext>
            </a:extLst>
          </p:cNvPr>
          <p:cNvSpPr txBox="1">
            <a:spLocks/>
          </p:cNvSpPr>
          <p:nvPr/>
        </p:nvSpPr>
        <p:spPr>
          <a:xfrm>
            <a:off x="503967" y="23389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Classification (8x8 CU) p2</a:t>
            </a:r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7B7DD741-B374-4586-AEC7-62F3993B5F97}"/>
              </a:ext>
            </a:extLst>
          </p:cNvPr>
          <p:cNvSpPr/>
          <p:nvPr/>
        </p:nvSpPr>
        <p:spPr>
          <a:xfrm>
            <a:off x="7302409" y="496759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7A8FA46-7E42-478A-8AD2-4273E39EA9C9}"/>
              </a:ext>
            </a:extLst>
          </p:cNvPr>
          <p:cNvSpPr/>
          <p:nvPr/>
        </p:nvSpPr>
        <p:spPr>
          <a:xfrm>
            <a:off x="7649154" y="496759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B667953F-F99C-46A7-8CD9-1B270DFBAC09}"/>
              </a:ext>
            </a:extLst>
          </p:cNvPr>
          <p:cNvSpPr/>
          <p:nvPr/>
        </p:nvSpPr>
        <p:spPr>
          <a:xfrm>
            <a:off x="7996569" y="496759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8F09E5A4-B42C-4DD9-8E62-3A30833F8C8A}"/>
              </a:ext>
            </a:extLst>
          </p:cNvPr>
          <p:cNvSpPr/>
          <p:nvPr/>
        </p:nvSpPr>
        <p:spPr>
          <a:xfrm>
            <a:off x="8352431" y="496759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8836EDD-CA50-481F-A691-A3B92A0E6DFB}"/>
              </a:ext>
            </a:extLst>
          </p:cNvPr>
          <p:cNvSpPr/>
          <p:nvPr/>
        </p:nvSpPr>
        <p:spPr>
          <a:xfrm>
            <a:off x="8699176" y="496759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8D04F7DB-1965-4942-920D-9953B3F26DA5}"/>
              </a:ext>
            </a:extLst>
          </p:cNvPr>
          <p:cNvSpPr/>
          <p:nvPr/>
        </p:nvSpPr>
        <p:spPr>
          <a:xfrm>
            <a:off x="9046591" y="4967593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A01E9E9F-D668-4BBC-8FE8-D6E409D36D44}"/>
              </a:ext>
            </a:extLst>
          </p:cNvPr>
          <p:cNvSpPr/>
          <p:nvPr/>
        </p:nvSpPr>
        <p:spPr>
          <a:xfrm>
            <a:off x="7303807" y="52290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2427A9FC-C3A5-49BE-BD21-1A2C9482D6AD}"/>
              </a:ext>
            </a:extLst>
          </p:cNvPr>
          <p:cNvSpPr/>
          <p:nvPr/>
        </p:nvSpPr>
        <p:spPr>
          <a:xfrm>
            <a:off x="7650552" y="5229050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66DD4FE1-85C8-4075-B7B4-737B35D22778}"/>
              </a:ext>
            </a:extLst>
          </p:cNvPr>
          <p:cNvSpPr/>
          <p:nvPr/>
        </p:nvSpPr>
        <p:spPr>
          <a:xfrm>
            <a:off x="7997967" y="5229050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C92F7E64-3B9E-4B57-B3F0-163324225D78}"/>
              </a:ext>
            </a:extLst>
          </p:cNvPr>
          <p:cNvSpPr/>
          <p:nvPr/>
        </p:nvSpPr>
        <p:spPr>
          <a:xfrm>
            <a:off x="8353829" y="52290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BDEC5B1C-9E85-48B8-9C42-82BE3CB37B92}"/>
              </a:ext>
            </a:extLst>
          </p:cNvPr>
          <p:cNvSpPr/>
          <p:nvPr/>
        </p:nvSpPr>
        <p:spPr>
          <a:xfrm>
            <a:off x="8700574" y="52290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23655FDA-F8E4-4215-80EC-304550009749}"/>
              </a:ext>
            </a:extLst>
          </p:cNvPr>
          <p:cNvSpPr/>
          <p:nvPr/>
        </p:nvSpPr>
        <p:spPr>
          <a:xfrm>
            <a:off x="9047989" y="5229050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81B6F223-F854-4DC9-A145-53FC92F347A8}"/>
              </a:ext>
            </a:extLst>
          </p:cNvPr>
          <p:cNvSpPr/>
          <p:nvPr/>
        </p:nvSpPr>
        <p:spPr>
          <a:xfrm>
            <a:off x="7302409" y="553527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92C8AE0-1114-412E-B312-4513716992B8}"/>
              </a:ext>
            </a:extLst>
          </p:cNvPr>
          <p:cNvSpPr/>
          <p:nvPr/>
        </p:nvSpPr>
        <p:spPr>
          <a:xfrm>
            <a:off x="7649154" y="5535275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38D02F62-0BF9-4482-B742-786DF84F2869}"/>
              </a:ext>
            </a:extLst>
          </p:cNvPr>
          <p:cNvSpPr/>
          <p:nvPr/>
        </p:nvSpPr>
        <p:spPr>
          <a:xfrm>
            <a:off x="7996569" y="5535275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48F3BCC-E88D-43A4-823A-7547AF7D204C}"/>
              </a:ext>
            </a:extLst>
          </p:cNvPr>
          <p:cNvSpPr/>
          <p:nvPr/>
        </p:nvSpPr>
        <p:spPr>
          <a:xfrm>
            <a:off x="8352431" y="553527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481C0923-B7FF-4678-BE64-D24527036683}"/>
              </a:ext>
            </a:extLst>
          </p:cNvPr>
          <p:cNvSpPr/>
          <p:nvPr/>
        </p:nvSpPr>
        <p:spPr>
          <a:xfrm>
            <a:off x="8699176" y="553527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9CD17D77-B1F7-4FCB-A05A-761C754FD158}"/>
              </a:ext>
            </a:extLst>
          </p:cNvPr>
          <p:cNvSpPr/>
          <p:nvPr/>
        </p:nvSpPr>
        <p:spPr>
          <a:xfrm>
            <a:off x="9046591" y="553527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BDF1F4BD-6DD1-4000-BE7C-2B2955245A34}"/>
              </a:ext>
            </a:extLst>
          </p:cNvPr>
          <p:cNvSpPr/>
          <p:nvPr/>
        </p:nvSpPr>
        <p:spPr>
          <a:xfrm>
            <a:off x="7303807" y="579673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5A80A375-47DA-4FB1-83F3-8C2C6AA987FE}"/>
              </a:ext>
            </a:extLst>
          </p:cNvPr>
          <p:cNvSpPr/>
          <p:nvPr/>
        </p:nvSpPr>
        <p:spPr>
          <a:xfrm>
            <a:off x="7650552" y="5796732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61ED156B-BE14-49FA-BE56-CDB87200DAD7}"/>
              </a:ext>
            </a:extLst>
          </p:cNvPr>
          <p:cNvSpPr/>
          <p:nvPr/>
        </p:nvSpPr>
        <p:spPr>
          <a:xfrm>
            <a:off x="7997967" y="5796732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CD41576B-6214-4324-912A-BCBC50F0950F}"/>
              </a:ext>
            </a:extLst>
          </p:cNvPr>
          <p:cNvSpPr/>
          <p:nvPr/>
        </p:nvSpPr>
        <p:spPr>
          <a:xfrm>
            <a:off x="8353829" y="5796732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B852D337-6C0D-44C4-AC44-06D155E0A302}"/>
              </a:ext>
            </a:extLst>
          </p:cNvPr>
          <p:cNvSpPr/>
          <p:nvPr/>
        </p:nvSpPr>
        <p:spPr>
          <a:xfrm>
            <a:off x="8700574" y="5796732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6BC475F0-3F2C-454C-BF0A-34A3AB930428}"/>
              </a:ext>
            </a:extLst>
          </p:cNvPr>
          <p:cNvSpPr/>
          <p:nvPr/>
        </p:nvSpPr>
        <p:spPr>
          <a:xfrm>
            <a:off x="9047989" y="579673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72AF1101-90C0-4A4E-BA5B-2DD1067BDC52}"/>
              </a:ext>
            </a:extLst>
          </p:cNvPr>
          <p:cNvSpPr/>
          <p:nvPr/>
        </p:nvSpPr>
        <p:spPr>
          <a:xfrm>
            <a:off x="7312196" y="610989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E21744B9-E8BC-4344-B3BA-F268333E0B90}"/>
              </a:ext>
            </a:extLst>
          </p:cNvPr>
          <p:cNvSpPr/>
          <p:nvPr/>
        </p:nvSpPr>
        <p:spPr>
          <a:xfrm>
            <a:off x="7658941" y="6109895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8031F2B6-C597-4278-B339-9388E6239E98}"/>
              </a:ext>
            </a:extLst>
          </p:cNvPr>
          <p:cNvSpPr/>
          <p:nvPr/>
        </p:nvSpPr>
        <p:spPr>
          <a:xfrm>
            <a:off x="8006356" y="6109895"/>
            <a:ext cx="151002" cy="1342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E6478A38-5008-4AB9-B8D8-02921359FBA5}"/>
              </a:ext>
            </a:extLst>
          </p:cNvPr>
          <p:cNvSpPr/>
          <p:nvPr/>
        </p:nvSpPr>
        <p:spPr>
          <a:xfrm>
            <a:off x="8362218" y="6109895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59189250-11E1-4101-B8C1-CB1E29FAC1F3}"/>
              </a:ext>
            </a:extLst>
          </p:cNvPr>
          <p:cNvSpPr/>
          <p:nvPr/>
        </p:nvSpPr>
        <p:spPr>
          <a:xfrm>
            <a:off x="8708963" y="6109895"/>
            <a:ext cx="151002" cy="1342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2731BE51-CC23-46C1-828C-C1B760300C3C}"/>
              </a:ext>
            </a:extLst>
          </p:cNvPr>
          <p:cNvSpPr/>
          <p:nvPr/>
        </p:nvSpPr>
        <p:spPr>
          <a:xfrm>
            <a:off x="9056378" y="6109895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952C6A61-3EB7-4CB8-986B-F9AA4BF53596}"/>
              </a:ext>
            </a:extLst>
          </p:cNvPr>
          <p:cNvSpPr/>
          <p:nvPr/>
        </p:nvSpPr>
        <p:spPr>
          <a:xfrm>
            <a:off x="7313594" y="63713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02344BA6-0EC9-4755-916F-744AFE041845}"/>
              </a:ext>
            </a:extLst>
          </p:cNvPr>
          <p:cNvSpPr/>
          <p:nvPr/>
        </p:nvSpPr>
        <p:spPr>
          <a:xfrm>
            <a:off x="7660339" y="63713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CFE357FE-DABA-492E-9C21-00BC83D59D42}"/>
              </a:ext>
            </a:extLst>
          </p:cNvPr>
          <p:cNvSpPr/>
          <p:nvPr/>
        </p:nvSpPr>
        <p:spPr>
          <a:xfrm>
            <a:off x="8007754" y="63713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C28FD244-2BFE-45B6-82A8-4BFD651918DC}"/>
              </a:ext>
            </a:extLst>
          </p:cNvPr>
          <p:cNvSpPr/>
          <p:nvPr/>
        </p:nvSpPr>
        <p:spPr>
          <a:xfrm>
            <a:off x="8363616" y="63713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61391AA8-CDC2-4420-BC6F-636F78D2ADD0}"/>
              </a:ext>
            </a:extLst>
          </p:cNvPr>
          <p:cNvSpPr/>
          <p:nvPr/>
        </p:nvSpPr>
        <p:spPr>
          <a:xfrm>
            <a:off x="8710361" y="63713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D10F777C-97CC-4B25-998B-348FACC81A12}"/>
              </a:ext>
            </a:extLst>
          </p:cNvPr>
          <p:cNvSpPr/>
          <p:nvPr/>
        </p:nvSpPr>
        <p:spPr>
          <a:xfrm>
            <a:off x="9057776" y="6371352"/>
            <a:ext cx="151002" cy="134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C55A43C6-059B-4CF4-A778-7A33D008A943}"/>
              </a:ext>
            </a:extLst>
          </p:cNvPr>
          <p:cNvSpPr/>
          <p:nvPr/>
        </p:nvSpPr>
        <p:spPr>
          <a:xfrm>
            <a:off x="8542406" y="4863992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4DE6E398-8280-4992-AD84-913676E75292}"/>
              </a:ext>
            </a:extLst>
          </p:cNvPr>
          <p:cNvSpPr/>
          <p:nvPr/>
        </p:nvSpPr>
        <p:spPr>
          <a:xfrm>
            <a:off x="8535172" y="5447138"/>
            <a:ext cx="794199" cy="11214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04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4D831-E1A6-4091-8CF0-C80270AAA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p3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6A250-0453-4670-BA26-AE37C608F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6864" y="1512711"/>
            <a:ext cx="5478664" cy="3400600"/>
          </a:xfrm>
        </p:spPr>
        <p:txBody>
          <a:bodyPr>
            <a:normAutofit/>
          </a:bodyPr>
          <a:lstStyle/>
          <a:p>
            <a:r>
              <a:rPr lang="en-US" dirty="0"/>
              <a:t>1add</a:t>
            </a:r>
          </a:p>
          <a:p>
            <a:r>
              <a:rPr lang="en-US" dirty="0"/>
              <a:t>2 comps, 2 shifts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1 comp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E1C0F-F6F8-46AD-8D11-72A07C4CA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99" y="1512711"/>
            <a:ext cx="5478664" cy="35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15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43E25-03E2-48F9-BE45-72725EBCB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 p4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5CE8F-1FAF-4AE9-8D96-D33FCA6F5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4776" y="1298222"/>
            <a:ext cx="4869024" cy="4878741"/>
          </a:xfrm>
        </p:spPr>
        <p:txBody>
          <a:bodyPr/>
          <a:lstStyle/>
          <a:p>
            <a:r>
              <a:rPr lang="en-US" dirty="0"/>
              <a:t>1 comp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 </a:t>
            </a:r>
            <a:r>
              <a:rPr lang="en-US" dirty="0" err="1"/>
              <a:t>mults</a:t>
            </a:r>
            <a:r>
              <a:rPr lang="en-US" dirty="0"/>
              <a:t>, 1 comp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4A97A7-23F2-4BCB-BD2F-7734B41C7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211" y="1298222"/>
            <a:ext cx="3153395" cy="540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8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FA576-C21E-4D2B-994A-C021CB2EB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p5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5AF41-9823-40C0-BF79-48B747AB2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8175" y="1676754"/>
            <a:ext cx="3711223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1 comp, 1 shift</a:t>
            </a:r>
          </a:p>
          <a:p>
            <a:endParaRPr lang="en-US" dirty="0"/>
          </a:p>
          <a:p>
            <a:r>
              <a:rPr lang="en-US" dirty="0"/>
              <a:t>1 comp, 2 shifts, 1 add</a:t>
            </a:r>
          </a:p>
          <a:p>
            <a:r>
              <a:rPr lang="en-US" dirty="0"/>
              <a:t>+= offset can be regarded as assigning constant value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40A05C-092B-4945-B176-E0186EC6A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3617"/>
            <a:ext cx="82581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02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2DD08-6DFB-476D-BB8E-1C4198FF8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C90F0-7F76-4D34-98B9-E1CEDF84A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308" y="5701004"/>
            <a:ext cx="10515600" cy="113859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Adds: 2*1 + 11*2 + 1= 25</a:t>
            </a:r>
          </a:p>
          <a:p>
            <a:r>
              <a:rPr lang="en-US" dirty="0"/>
              <a:t>Multiplications: 13</a:t>
            </a:r>
          </a:p>
          <a:p>
            <a:r>
              <a:rPr lang="en-US" dirty="0"/>
              <a:t>Shift: 1, Comp: 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FE6316-B414-49B6-9E5C-9863956EE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491" y="365125"/>
            <a:ext cx="5324475" cy="45910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2B0089-E043-406B-97F1-D06EDC4B0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491" y="4956175"/>
            <a:ext cx="40862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21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</TotalTime>
  <Words>237</Words>
  <Application>Microsoft Office PowerPoint</Application>
  <PresentationFormat>Widescreen</PresentationFormat>
  <Paragraphs>52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Classification (8x8 CU, no memory) p1</vt:lpstr>
      <vt:lpstr>Classification (4x4) p2</vt:lpstr>
      <vt:lpstr>Classification (2x2) p2</vt:lpstr>
      <vt:lpstr>Classification (8x8 CU) p1</vt:lpstr>
      <vt:lpstr>Classification(8x8)</vt:lpstr>
      <vt:lpstr>Classification p3</vt:lpstr>
      <vt:lpstr>Classification  p4</vt:lpstr>
      <vt:lpstr>Classification p5</vt:lpstr>
      <vt:lpstr>Filter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Classification</dc:title>
  <dc:creator>Nan Hu</dc:creator>
  <cp:lastModifiedBy>Nan Hu</cp:lastModifiedBy>
  <cp:revision>41</cp:revision>
  <dcterms:created xsi:type="dcterms:W3CDTF">2018-07-12T08:17:07Z</dcterms:created>
  <dcterms:modified xsi:type="dcterms:W3CDTF">2018-07-14T10:13:09Z</dcterms:modified>
</cp:coreProperties>
</file>