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1"/>
  </p:notesMasterIdLst>
  <p:handoutMasterIdLst>
    <p:handoutMasterId r:id="rId12"/>
  </p:handoutMasterIdLst>
  <p:sldIdLst>
    <p:sldId id="468" r:id="rId2"/>
    <p:sldId id="481" r:id="rId3"/>
    <p:sldId id="477" r:id="rId4"/>
    <p:sldId id="485" r:id="rId5"/>
    <p:sldId id="482" r:id="rId6"/>
    <p:sldId id="483" r:id="rId7"/>
    <p:sldId id="484" r:id="rId8"/>
    <p:sldId id="475" r:id="rId9"/>
    <p:sldId id="415" r:id="rId1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7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ergey Ikonin" initials="SI" lastIdx="1" clrIdx="0">
    <p:extLst>
      <p:ext uri="{19B8F6BF-5375-455C-9EA6-DF929625EA0E}">
        <p15:presenceInfo xmlns:p15="http://schemas.microsoft.com/office/powerpoint/2012/main" userId="S-1-5-21-147214757-305610072-1517763936-1358763" providerId="AD"/>
      </p:ext>
    </p:extLst>
  </p:cmAuthor>
  <p:cmAuthor id="2" name="Semih Esenlik" initials="SE" lastIdx="1" clrIdx="1">
    <p:extLst>
      <p:ext uri="{19B8F6BF-5375-455C-9EA6-DF929625EA0E}">
        <p15:presenceInfo xmlns:p15="http://schemas.microsoft.com/office/powerpoint/2012/main" userId="S-1-5-21-147214757-305610072-1517763936-454816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  <a:srgbClr val="FF33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426" autoAdjust="0"/>
    <p:restoredTop sz="46842" autoAdjust="0"/>
  </p:normalViewPr>
  <p:slideViewPr>
    <p:cSldViewPr>
      <p:cViewPr varScale="1">
        <p:scale>
          <a:sx n="74" d="100"/>
          <a:sy n="74" d="100"/>
        </p:scale>
        <p:origin x="1188" y="-90"/>
      </p:cViewPr>
      <p:guideLst>
        <p:guide orient="horz" pos="1979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-6957"/>
    </p:cViewPr>
  </p:sorterViewPr>
  <p:notesViewPr>
    <p:cSldViewPr>
      <p:cViewPr varScale="1">
        <p:scale>
          <a:sx n="95" d="100"/>
          <a:sy n="95" d="100"/>
        </p:scale>
        <p:origin x="3411" y="39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1AFA03BE-6528-41EE-A926-77D04F0AF616}" type="datetime1">
              <a:rPr lang="zh-CN" altLang="en-US"/>
              <a:pPr>
                <a:defRPr/>
              </a:pPr>
              <a:t>2018/7/14</a:t>
            </a:fld>
            <a:endParaRPr lang="en-US" altLang="zh-CN"/>
          </a:p>
        </p:txBody>
      </p:sp>
      <p:sp>
        <p:nvSpPr>
          <p:cNvPr id="931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31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AFD6DDF-2D3F-4CEF-85F9-41F45BC176E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3855386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A675974A-76AB-4694-9F06-A9F95DFC48D9}" type="datetime1">
              <a:rPr lang="zh-CN" altLang="en-US"/>
              <a:pPr>
                <a:defRPr/>
              </a:pPr>
              <a:t>2018/7/14</a:t>
            </a:fld>
            <a:endParaRPr lang="en-US" altLang="zh-CN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FB86FF6-B894-4825-BA79-73D4996A0CE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9550210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3B6318EA-0E3C-49B0-BA9E-EB6008FA6CB5}" type="slidenum">
              <a:rPr lang="en-US" altLang="zh-CN" sz="1200"/>
              <a:pPr eaLnBrk="1" hangingPunct="1"/>
              <a:t>1</a:t>
            </a:fld>
            <a:endParaRPr lang="en-US" altLang="zh-CN" sz="1200"/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483226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56CD0E6D-AFDC-48DC-A223-611B1C915A79}" type="datetime1">
              <a:rPr lang="zh-CN" altLang="en-US" sz="1200" smtClean="0"/>
              <a:pPr eaLnBrk="1" hangingPunct="1"/>
              <a:t>2018/7/14</a:t>
            </a:fld>
            <a:endParaRPr lang="en-US" altLang="zh-CN" sz="1200" smtClean="0"/>
          </a:p>
        </p:txBody>
      </p:sp>
      <p:sp>
        <p:nvSpPr>
          <p:cNvPr id="2969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053ACAD7-7985-430B-8D54-A3804EA7AFF6}" type="slidenum">
              <a:rPr lang="en-US" altLang="zh-CN" sz="1200"/>
              <a:pPr eaLnBrk="1" hangingPunct="1"/>
              <a:t>9</a:t>
            </a:fld>
            <a:endParaRPr lang="en-US" altLang="zh-CN" sz="1200"/>
          </a:p>
        </p:txBody>
      </p:sp>
      <p:sp>
        <p:nvSpPr>
          <p:cNvPr id="2970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zh-CN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802201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8875" y="5578475"/>
            <a:ext cx="820738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 descr="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784225"/>
            <a:ext cx="9142412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652463" y="6205538"/>
            <a:ext cx="2668587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270" tIns="39135" rIns="78270" bIns="39135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>
                <a:latin typeface="FrutigerNext LT Bold" charset="0"/>
                <a:ea typeface="ＭＳ Ｐゴシック" pitchFamily="34" charset="-128"/>
              </a:rPr>
              <a:t>HUAWEI TECHNOLOGIES CO., LTD.</a:t>
            </a:r>
            <a:endParaRPr lang="en-US" altLang="zh-CN" sz="2100">
              <a:latin typeface="Arial" charset="0"/>
              <a:ea typeface="ＭＳ Ｐゴシック" pitchFamily="34" charset="-128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7246938" y="3984625"/>
            <a:ext cx="1503362" cy="32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364" tIns="45680" rIns="91364" bIns="45680"/>
          <a:lstStyle/>
          <a:p>
            <a:pPr>
              <a:defRPr/>
            </a:pPr>
            <a:r>
              <a:rPr lang="en-US" altLang="zh-CN" sz="1800">
                <a:latin typeface="Arial" charset="0"/>
                <a:ea typeface="宋体" charset="-122"/>
              </a:rPr>
              <a:t>www.huawei.com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7489775" y="99953"/>
            <a:ext cx="16542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JVET-K0215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043982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 altLang="zh-CN"/>
          </a:p>
          <a:p>
            <a:r>
              <a:rPr lang="de-DE" altLang="zh-CN"/>
              <a:t>Page </a:t>
            </a:r>
            <a:fld id="{1EB587B5-22D9-457F-BC77-D2EBDA1A806B}" type="slidenum">
              <a:rPr lang="de-DE" altLang="zh-CN"/>
              <a:pPr/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1860409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96075" y="115888"/>
            <a:ext cx="2124075" cy="60102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23850" y="115888"/>
            <a:ext cx="6219825" cy="60102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 altLang="zh-CN"/>
          </a:p>
          <a:p>
            <a:r>
              <a:rPr lang="de-DE" altLang="zh-CN"/>
              <a:t>Page </a:t>
            </a:r>
            <a:fld id="{6D3385B9-649B-45CF-97B1-84B733109EAC}" type="slidenum">
              <a:rPr lang="de-DE" altLang="zh-CN"/>
              <a:pPr/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35393195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622300" y="115888"/>
            <a:ext cx="8064500" cy="63341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323850" y="908050"/>
            <a:ext cx="4171950" cy="25320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908050"/>
            <a:ext cx="4171950" cy="25320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323850" y="3592513"/>
            <a:ext cx="4171950" cy="25336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8200" y="3592513"/>
            <a:ext cx="4171950" cy="25336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 altLang="zh-CN"/>
          </a:p>
          <a:p>
            <a:r>
              <a:rPr lang="de-DE" altLang="zh-CN"/>
              <a:t>Page </a:t>
            </a:r>
            <a:fld id="{B72C8B07-1ED6-4667-9C2C-782534512E46}" type="slidenum">
              <a:rPr lang="de-DE" altLang="zh-CN"/>
              <a:pPr/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20201996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2300" y="115888"/>
            <a:ext cx="8064500" cy="63341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23850" y="908050"/>
            <a:ext cx="4171950" cy="52181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908050"/>
            <a:ext cx="4171950" cy="25320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592513"/>
            <a:ext cx="4171950" cy="25336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 altLang="zh-CN"/>
          </a:p>
          <a:p>
            <a:r>
              <a:rPr lang="de-DE" altLang="zh-CN"/>
              <a:t>Page </a:t>
            </a:r>
            <a:fld id="{1F60023A-8580-4637-9A3F-EF019E8641B3}" type="slidenum">
              <a:rPr lang="de-DE" altLang="zh-CN"/>
              <a:pPr/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1800676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8875" y="5578475"/>
            <a:ext cx="820738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2000"/>
            <a:ext cx="91440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671513" y="6205538"/>
            <a:ext cx="262255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302" tIns="39153" rIns="78302" bIns="39153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>
                <a:latin typeface="FrutigerNext LT Bold" pitchFamily="20" charset="0"/>
                <a:ea typeface="MS PGothic" pitchFamily="34" charset="-128"/>
              </a:rPr>
              <a:t>HUAWEI TECHNOLOGIES CO., LTD.</a:t>
            </a:r>
            <a:endParaRPr lang="en-US" altLang="zh-CN" sz="2100">
              <a:latin typeface="Arial" charset="0"/>
              <a:ea typeface="MS PGothic" pitchFamily="34" charset="-128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7472363" y="4048125"/>
            <a:ext cx="1357312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78315" tIns="39159" rIns="78315" bIns="39159">
            <a:spAutoFit/>
          </a:bodyPr>
          <a:lstStyle/>
          <a:p>
            <a:pPr defTabSz="784225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zh-CN" sz="800" b="1">
                <a:solidFill>
                  <a:schemeClr val="bg1"/>
                </a:solidFill>
                <a:latin typeface="FrutigerNext LT Bold" pitchFamily="20" charset="0"/>
                <a:ea typeface="MS PGothic" pitchFamily="34" charset="-128"/>
              </a:rPr>
              <a:t>www.huawei.com</a:t>
            </a:r>
          </a:p>
          <a:p>
            <a:pPr defTabSz="784225" eaLnBrk="0" hangingPunct="0">
              <a:spcBef>
                <a:spcPct val="50000"/>
              </a:spcBef>
              <a:defRPr/>
            </a:pPr>
            <a:endParaRPr lang="en-US" altLang="zh-CN" sz="800">
              <a:solidFill>
                <a:schemeClr val="bg1"/>
              </a:solidFill>
              <a:latin typeface="FrutigerNext LT Bold" pitchFamily="20" charset="0"/>
              <a:ea typeface="MS PGothic" pitchFamily="34" charset="-128"/>
            </a:endParaRPr>
          </a:p>
        </p:txBody>
      </p:sp>
      <p:sp>
        <p:nvSpPr>
          <p:cNvPr id="132102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623888" y="1776413"/>
            <a:ext cx="5245100" cy="1962150"/>
          </a:xfrm>
        </p:spPr>
        <p:txBody>
          <a:bodyPr lIns="78315" tIns="39159" rIns="78315" bIns="39159"/>
          <a:lstStyle>
            <a:lvl1pPr algn="ctr">
              <a:defRPr sz="37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32103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22300" y="3675063"/>
            <a:ext cx="5246688" cy="592137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1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7489775" y="99953"/>
            <a:ext cx="16542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JVET-K0215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562042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 altLang="zh-CN"/>
          </a:p>
          <a:p>
            <a:r>
              <a:rPr lang="de-DE" altLang="zh-CN"/>
              <a:t>Page </a:t>
            </a:r>
            <a:fld id="{1DB7EF04-CBC1-42F7-A00F-72E49E7BF849}" type="slidenum">
              <a:rPr lang="de-DE" altLang="zh-CN"/>
              <a:pPr/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2190046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 altLang="zh-CN"/>
          </a:p>
          <a:p>
            <a:r>
              <a:rPr lang="de-DE" altLang="zh-CN"/>
              <a:t>Page </a:t>
            </a:r>
            <a:fld id="{76D241C3-96FB-4872-845A-FD5C6F6F4210}" type="slidenum">
              <a:rPr lang="de-DE" altLang="zh-CN"/>
              <a:pPr/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18888659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23850" y="908050"/>
            <a:ext cx="4171950" cy="5218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8050"/>
            <a:ext cx="4171950" cy="5218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 altLang="zh-CN"/>
          </a:p>
          <a:p>
            <a:r>
              <a:rPr lang="de-DE" altLang="zh-CN"/>
              <a:t>Page </a:t>
            </a:r>
            <a:fld id="{888A6461-6B02-4809-A240-8F9AFAA1F0C7}" type="slidenum">
              <a:rPr lang="de-DE" altLang="zh-CN"/>
              <a:pPr/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27394247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 altLang="zh-CN"/>
          </a:p>
          <a:p>
            <a:r>
              <a:rPr lang="de-DE" altLang="zh-CN"/>
              <a:t>Page </a:t>
            </a:r>
            <a:fld id="{535A772F-E7C3-43EC-9687-9CEBC77E9AB9}" type="slidenum">
              <a:rPr lang="de-DE" altLang="zh-CN"/>
              <a:pPr/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11249203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 altLang="zh-CN"/>
          </a:p>
          <a:p>
            <a:r>
              <a:rPr lang="de-DE" altLang="zh-CN"/>
              <a:t>Page </a:t>
            </a:r>
            <a:fld id="{F4DD137D-C6C3-45B0-9A38-843436E8C6B6}" type="slidenum">
              <a:rPr lang="de-DE" altLang="zh-CN"/>
              <a:pPr/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670776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 altLang="zh-CN"/>
          </a:p>
          <a:p>
            <a:r>
              <a:rPr lang="de-DE" altLang="zh-CN"/>
              <a:t>Page </a:t>
            </a:r>
            <a:fld id="{1AEA64BA-DC0B-44A7-BECB-035A88E7D12E}" type="slidenum">
              <a:rPr lang="de-DE" altLang="zh-CN"/>
              <a:pPr/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13263607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 altLang="zh-CN"/>
          </a:p>
          <a:p>
            <a:r>
              <a:rPr lang="de-DE" altLang="zh-CN"/>
              <a:t>Page </a:t>
            </a:r>
            <a:fld id="{DB69A5DE-61AD-46B0-BC83-4791774DCF6A}" type="slidenum">
              <a:rPr lang="de-DE" altLang="zh-CN"/>
              <a:pPr/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16704946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 altLang="zh-CN"/>
          </a:p>
          <a:p>
            <a:r>
              <a:rPr lang="de-DE" altLang="zh-CN"/>
              <a:t>Page </a:t>
            </a:r>
            <a:fld id="{F6FF5550-6C0B-445D-9D13-21465A378E08}" type="slidenum">
              <a:rPr lang="de-DE" altLang="zh-CN"/>
              <a:pPr/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8598649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22300" y="115888"/>
            <a:ext cx="8064500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8270" tIns="39135" rIns="78270" bIns="3913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23850" y="908050"/>
            <a:ext cx="8496300" cy="521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8270" tIns="39135" rIns="78270" bIns="391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pic>
        <p:nvPicPr>
          <p:cNvPr id="3076" name="Picture 4" descr="7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21413"/>
            <a:ext cx="9142413" cy="636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652463" y="6434138"/>
            <a:ext cx="1928812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276" tIns="39141" rIns="78276" bIns="39141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>
                <a:latin typeface="FrutigerNext LT Bold" charset="0"/>
                <a:ea typeface="ＭＳ Ｐゴシック" pitchFamily="34" charset="-128"/>
              </a:rPr>
              <a:t>HUAWEI </a:t>
            </a:r>
            <a:r>
              <a:rPr lang="en-US" altLang="zh-CN" sz="1200">
                <a:solidFill>
                  <a:srgbClr val="990000"/>
                </a:solidFill>
                <a:latin typeface="FrutigerNext LT Bold" charset="0"/>
                <a:ea typeface="ＭＳ Ｐゴシック" pitchFamily="34" charset="-128"/>
              </a:rPr>
              <a:t>CONFIDENTIAL</a:t>
            </a:r>
            <a:endParaRPr lang="en-US" altLang="zh-CN" sz="2100">
              <a:solidFill>
                <a:srgbClr val="990000"/>
              </a:solidFill>
              <a:latin typeface="Arial" charset="0"/>
              <a:ea typeface="ＭＳ Ｐゴシック" pitchFamily="34" charset="-128"/>
            </a:endParaRPr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929313" y="6400800"/>
            <a:ext cx="1057275" cy="110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85000"/>
              </a:lnSpc>
              <a:defRPr sz="1000">
                <a:latin typeface="FrutigerNext LT Medium" pitchFamily="34" charset="0"/>
                <a:ea typeface="ＭＳ Ｐゴシック" panose="020B0600070205080204" pitchFamily="34" charset="-128"/>
              </a:defRPr>
            </a:lvl1pPr>
          </a:lstStyle>
          <a:p>
            <a:endParaRPr lang="de-DE" altLang="zh-CN"/>
          </a:p>
          <a:p>
            <a:r>
              <a:rPr lang="de-DE" altLang="zh-CN"/>
              <a:t>Page </a:t>
            </a:r>
            <a:fld id="{0D98557D-4879-4A82-8DEC-5A67521229CD}" type="slidenum">
              <a:rPr lang="de-DE" altLang="zh-CN"/>
              <a:pPr/>
              <a:t>‹#›</a:t>
            </a:fld>
            <a:endParaRPr lang="en-GB" altLang="zh-CN"/>
          </a:p>
        </p:txBody>
      </p:sp>
      <p:pic>
        <p:nvPicPr>
          <p:cNvPr id="3079" name="Picture 7" descr="8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8875" y="6408738"/>
            <a:ext cx="1309688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 userDrawn="1"/>
        </p:nvSpPr>
        <p:spPr>
          <a:xfrm>
            <a:off x="7489775" y="99953"/>
            <a:ext cx="16542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JVET-K0215</a:t>
            </a:r>
            <a:endParaRPr lang="zh-CN" altLang="en-US" dirty="0"/>
          </a:p>
        </p:txBody>
      </p:sp>
      <p:pic>
        <p:nvPicPr>
          <p:cNvPr id="10" name="Picture 4" descr="7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66" y="6215856"/>
            <a:ext cx="4283969" cy="636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38" r:id="rId1"/>
    <p:sldLayoutId id="2147484226" r:id="rId2"/>
    <p:sldLayoutId id="2147484227" r:id="rId3"/>
    <p:sldLayoutId id="2147484228" r:id="rId4"/>
    <p:sldLayoutId id="2147484229" r:id="rId5"/>
    <p:sldLayoutId id="2147484230" r:id="rId6"/>
    <p:sldLayoutId id="2147484231" r:id="rId7"/>
    <p:sldLayoutId id="2147484232" r:id="rId8"/>
    <p:sldLayoutId id="2147484233" r:id="rId9"/>
    <p:sldLayoutId id="2147484234" r:id="rId10"/>
    <p:sldLayoutId id="2147484235" r:id="rId11"/>
    <p:sldLayoutId id="2147484236" r:id="rId12"/>
    <p:sldLayoutId id="2147484237" r:id="rId13"/>
    <p:sldLayoutId id="2147484239" r:id="rId14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l" defTabSz="784225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+mj-lt"/>
          <a:ea typeface="+mj-ea"/>
          <a:cs typeface="+mj-cs"/>
        </a:defRPr>
      </a:lvl1pPr>
      <a:lvl2pPr algn="l" defTabSz="784225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charset="-122"/>
        </a:defRPr>
      </a:lvl2pPr>
      <a:lvl3pPr algn="l" defTabSz="784225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charset="-122"/>
        </a:defRPr>
      </a:lvl3pPr>
      <a:lvl4pPr algn="l" defTabSz="784225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charset="-122"/>
        </a:defRPr>
      </a:lvl4pPr>
      <a:lvl5pPr algn="l" defTabSz="784225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charset="-122"/>
        </a:defRPr>
      </a:lvl5pPr>
      <a:lvl6pPr marL="457200" algn="l" defTabSz="784225" rtl="0" fontAlgn="base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charset="-122"/>
        </a:defRPr>
      </a:lvl6pPr>
      <a:lvl7pPr marL="914400" algn="l" defTabSz="784225" rtl="0" fontAlgn="base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charset="-122"/>
        </a:defRPr>
      </a:lvl7pPr>
      <a:lvl8pPr marL="1371600" algn="l" defTabSz="784225" rtl="0" fontAlgn="base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charset="-122"/>
        </a:defRPr>
      </a:lvl8pPr>
      <a:lvl9pPr marL="1828800" algn="l" defTabSz="784225" rtl="0" fontAlgn="base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charset="-122"/>
        </a:defRPr>
      </a:lvl9pPr>
    </p:titleStyle>
    <p:bodyStyle>
      <a:lvl1pPr marL="252413" indent="-252413" algn="l" defTabSz="671513" rtl="0" eaLnBrk="0" fontAlgn="base" hangingPunct="0">
        <a:lnSpc>
          <a:spcPct val="140000"/>
        </a:lnSpc>
        <a:spcBef>
          <a:spcPct val="0"/>
        </a:spcBef>
        <a:spcAft>
          <a:spcPct val="0"/>
        </a:spcAft>
        <a:buFont typeface="Wingdings" panose="05000000000000000000" pitchFamily="2" charset="2"/>
        <a:buChar char="n"/>
        <a:defRPr sz="1600" b="1">
          <a:solidFill>
            <a:schemeClr val="tx1"/>
          </a:solidFill>
          <a:latin typeface="+mn-lt"/>
          <a:ea typeface="+mn-ea"/>
          <a:cs typeface="+mn-cs"/>
        </a:defRPr>
      </a:lvl1pPr>
      <a:lvl2pPr marL="546100" indent="-209550" algn="l" defTabSz="671513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har char="–"/>
        <a:defRPr sz="1900">
          <a:solidFill>
            <a:schemeClr val="tx1"/>
          </a:solidFill>
          <a:latin typeface="+mn-lt"/>
          <a:ea typeface="+mn-ea"/>
        </a:defRPr>
      </a:lvl2pPr>
      <a:lvl3pPr marL="839788" indent="-168275" algn="l" defTabSz="671513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har char="•"/>
        <a:defRPr sz="1900">
          <a:solidFill>
            <a:schemeClr val="tx1"/>
          </a:solidFill>
          <a:latin typeface="+mn-lt"/>
          <a:ea typeface="+mn-ea"/>
        </a:defRPr>
      </a:lvl3pPr>
      <a:lvl4pPr marL="1174750" indent="-168275" algn="l" defTabSz="671513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har char="–"/>
        <a:defRPr sz="1900">
          <a:solidFill>
            <a:schemeClr val="tx1"/>
          </a:solidFill>
          <a:latin typeface="+mn-lt"/>
          <a:ea typeface="+mn-ea"/>
        </a:defRPr>
      </a:lvl4pPr>
      <a:lvl5pPr marL="1509713" indent="-166688" algn="l" defTabSz="671513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  <a:ea typeface="+mn-ea"/>
        </a:defRPr>
      </a:lvl5pPr>
      <a:lvl6pPr marL="1966913" indent="-166688" algn="l" defTabSz="671513" rtl="0" fontAlgn="base">
        <a:lnSpc>
          <a:spcPct val="140000"/>
        </a:lnSpc>
        <a:spcBef>
          <a:spcPct val="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  <a:ea typeface="+mn-ea"/>
        </a:defRPr>
      </a:lvl6pPr>
      <a:lvl7pPr marL="2424113" indent="-166688" algn="l" defTabSz="671513" rtl="0" fontAlgn="base">
        <a:lnSpc>
          <a:spcPct val="140000"/>
        </a:lnSpc>
        <a:spcBef>
          <a:spcPct val="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  <a:ea typeface="+mn-ea"/>
        </a:defRPr>
      </a:lvl7pPr>
      <a:lvl8pPr marL="2881313" indent="-166688" algn="l" defTabSz="671513" rtl="0" fontAlgn="base">
        <a:lnSpc>
          <a:spcPct val="140000"/>
        </a:lnSpc>
        <a:spcBef>
          <a:spcPct val="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  <a:ea typeface="+mn-ea"/>
        </a:defRPr>
      </a:lvl8pPr>
      <a:lvl9pPr marL="3338513" indent="-166688" algn="l" defTabSz="671513" rtl="0" fontAlgn="base">
        <a:lnSpc>
          <a:spcPct val="140000"/>
        </a:lnSpc>
        <a:spcBef>
          <a:spcPct val="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23888" y="1295400"/>
            <a:ext cx="5776912" cy="1962150"/>
          </a:xfrm>
        </p:spPr>
        <p:txBody>
          <a:bodyPr/>
          <a:lstStyle/>
          <a:p>
            <a:pPr eaLnBrk="1" hangingPunct="1"/>
            <a:r>
              <a:rPr lang="en-CA" altLang="zh-CN" sz="3200" dirty="0"/>
              <a:t>CE2: Alf with Multiplication Replaced by Bit-Shifting (Test 4.1.3)</a:t>
            </a:r>
            <a:endParaRPr lang="en-US" altLang="zh-CN" sz="3200" dirty="0" smtClean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09600" y="2996952"/>
            <a:ext cx="5246688" cy="1575048"/>
          </a:xfrm>
        </p:spPr>
        <p:txBody>
          <a:bodyPr anchor="b"/>
          <a:lstStyle/>
          <a:p>
            <a:pPr algn="r" eaLnBrk="1" hangingPunct="1"/>
            <a:r>
              <a:rPr lang="en-US" altLang="zh-CN" sz="1800" dirty="0" smtClean="0"/>
              <a:t>Semih Esenlik,</a:t>
            </a:r>
          </a:p>
          <a:p>
            <a:pPr algn="r" eaLnBrk="1" hangingPunct="1"/>
            <a:r>
              <a:rPr lang="de-DE" altLang="zh-CN" sz="1800" dirty="0" smtClean="0"/>
              <a:t>Zhijie Zhao, </a:t>
            </a:r>
            <a:r>
              <a:rPr lang="de-DE" altLang="zh-CN" sz="1800"/>
              <a:t>Jianle </a:t>
            </a:r>
            <a:r>
              <a:rPr lang="de-DE" altLang="zh-CN" sz="1800" smtClean="0"/>
              <a:t>Chen</a:t>
            </a:r>
            <a:endParaRPr lang="en-US" altLang="zh-CN" sz="1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Problems with ALF in BMS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>
              <a:buFont typeface="+mj-lt"/>
              <a:buAutoNum type="arabicPeriod"/>
            </a:pPr>
            <a:r>
              <a:rPr lang="en-US" altLang="zh-CN" sz="1800" b="1" dirty="0" smtClean="0">
                <a:cs typeface="+mn-cs"/>
                <a:sym typeface="Wingdings" panose="05000000000000000000" pitchFamily="2" charset="2"/>
              </a:rPr>
              <a:t>Predefined fixed filter predictors</a:t>
            </a:r>
          </a:p>
          <a:p>
            <a:pPr marL="546101" lvl="2" indent="-252413">
              <a:buFont typeface="Wingdings" panose="05000000000000000000" pitchFamily="2" charset="2"/>
              <a:buChar char="n"/>
            </a:pPr>
            <a:r>
              <a:rPr lang="en-US" altLang="zh-CN" sz="1600" dirty="0"/>
              <a:t>400 </a:t>
            </a:r>
            <a:r>
              <a:rPr lang="en-US" altLang="zh-CN" sz="1600" dirty="0" smtClean="0"/>
              <a:t>fixed </a:t>
            </a:r>
            <a:r>
              <a:rPr lang="en-US" altLang="zh-CN" sz="1600" dirty="0"/>
              <a:t>filters </a:t>
            </a:r>
            <a:r>
              <a:rPr lang="en-US" altLang="zh-CN" sz="1600" dirty="0" smtClean="0"/>
              <a:t>with 21 filter coefficients each</a:t>
            </a:r>
          </a:p>
          <a:p>
            <a:pPr marL="546101" lvl="2" indent="-252413">
              <a:buFont typeface="Wingdings" panose="05000000000000000000" pitchFamily="2" charset="2"/>
              <a:buChar char="n"/>
            </a:pPr>
            <a:r>
              <a:rPr lang="en-US" altLang="zh-CN" sz="1600" dirty="0"/>
              <a:t>considerable amount of ROM space and additional filter estimation processes </a:t>
            </a:r>
            <a:endParaRPr lang="en-US" altLang="zh-CN" sz="1600" dirty="0" smtClean="0"/>
          </a:p>
          <a:p>
            <a:pPr marL="546101" lvl="2" indent="-252413">
              <a:buFont typeface="Wingdings" panose="05000000000000000000" pitchFamily="2" charset="2"/>
              <a:buChar char="n"/>
            </a:pPr>
            <a:r>
              <a:rPr lang="en-US" altLang="zh-CN" sz="1600" dirty="0" smtClean="0"/>
              <a:t>~8-10 </a:t>
            </a:r>
            <a:r>
              <a:rPr lang="en-US" altLang="zh-CN" sz="1600" dirty="0"/>
              <a:t>pages of text in the draft specification</a:t>
            </a:r>
            <a:r>
              <a:rPr lang="en-US" altLang="zh-CN" sz="1600" dirty="0" smtClean="0"/>
              <a:t>.</a:t>
            </a:r>
          </a:p>
          <a:p>
            <a:pPr marL="293688" lvl="2" indent="0">
              <a:buNone/>
            </a:pPr>
            <a:endParaRPr lang="en-US" altLang="zh-CN" sz="1600" dirty="0" smtClean="0"/>
          </a:p>
          <a:p>
            <a:pPr marL="342900" lvl="1" indent="-342900">
              <a:buFont typeface="+mj-lt"/>
              <a:buAutoNum type="arabicPeriod"/>
            </a:pPr>
            <a:r>
              <a:rPr lang="en-US" altLang="zh-CN" sz="1800" b="1" dirty="0">
                <a:cs typeface="+mn-cs"/>
                <a:sym typeface="Wingdings" panose="05000000000000000000" pitchFamily="2" charset="2"/>
              </a:rPr>
              <a:t> </a:t>
            </a:r>
            <a:r>
              <a:rPr lang="en-US" altLang="zh-CN" sz="1800" b="1" dirty="0" smtClean="0">
                <a:cs typeface="+mn-cs"/>
                <a:sym typeface="Wingdings" panose="05000000000000000000" pitchFamily="2" charset="2"/>
              </a:rPr>
              <a:t>9x9 filter size is supported in BMS1.0. </a:t>
            </a:r>
          </a:p>
          <a:p>
            <a:pPr marL="546101" lvl="2" indent="-252413">
              <a:buFont typeface="Wingdings" panose="05000000000000000000" pitchFamily="2" charset="2"/>
              <a:buChar char="n"/>
            </a:pPr>
            <a:r>
              <a:rPr lang="en-US" altLang="zh-CN" sz="1600" dirty="0">
                <a:sym typeface="Wingdings" panose="05000000000000000000" pitchFamily="2" charset="2"/>
              </a:rPr>
              <a:t>Required Number of multiplications = 21 per pixel </a:t>
            </a:r>
          </a:p>
          <a:p>
            <a:pPr marL="293687" lvl="1" indent="0">
              <a:buNone/>
            </a:pPr>
            <a:endParaRPr lang="en-US" altLang="zh-CN" sz="1200" dirty="0" smtClean="0">
              <a:sym typeface="Wingdings" panose="05000000000000000000" pitchFamily="2" charset="2"/>
            </a:endParaRPr>
          </a:p>
          <a:p>
            <a:pPr marL="293687" lvl="1" indent="0">
              <a:buNone/>
            </a:pPr>
            <a:endParaRPr lang="zh-CN" altLang="en-US" sz="14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altLang="zh-CN" smtClean="0"/>
          </a:p>
          <a:p>
            <a:r>
              <a:rPr lang="de-DE" altLang="zh-CN" smtClean="0"/>
              <a:t>Page </a:t>
            </a:r>
            <a:fld id="{1DB7EF04-CBC1-42F7-A00F-72E49E7BF849}" type="slidenum">
              <a:rPr lang="de-DE" altLang="zh-CN" smtClean="0"/>
              <a:pPr/>
              <a:t>2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4291017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Proposed Changes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>
              <a:buFont typeface="+mj-lt"/>
              <a:buAutoNum type="arabicPeriod"/>
            </a:pPr>
            <a:r>
              <a:rPr lang="en-US" altLang="zh-CN" sz="1800" b="1" dirty="0">
                <a:cs typeface="+mn-cs"/>
                <a:sym typeface="Wingdings" panose="05000000000000000000" pitchFamily="2" charset="2"/>
              </a:rPr>
              <a:t>Remove the </a:t>
            </a:r>
            <a:r>
              <a:rPr lang="en-US" altLang="zh-CN" sz="1800" b="1" dirty="0" smtClean="0">
                <a:cs typeface="+mn-cs"/>
                <a:sym typeface="Wingdings" panose="05000000000000000000" pitchFamily="2" charset="2"/>
              </a:rPr>
              <a:t>predefined </a:t>
            </a:r>
            <a:r>
              <a:rPr lang="en-US" altLang="zh-CN" sz="1800" b="1" dirty="0">
                <a:cs typeface="+mn-cs"/>
                <a:sym typeface="Wingdings" panose="05000000000000000000" pitchFamily="2" charset="2"/>
              </a:rPr>
              <a:t>fixed filters completely</a:t>
            </a:r>
          </a:p>
          <a:p>
            <a:pPr marL="636588" lvl="2" indent="-342900"/>
            <a:r>
              <a:rPr lang="en-US" altLang="zh-CN" sz="1600" dirty="0" smtClean="0">
                <a:sym typeface="Wingdings" panose="05000000000000000000" pitchFamily="2" charset="2"/>
              </a:rPr>
              <a:t>0.19% (AI), 0.18% (RA) and -0.08% (LDB) coding gain impact.</a:t>
            </a:r>
            <a:endParaRPr lang="en-US" altLang="zh-CN" sz="1600" dirty="0" smtClean="0"/>
          </a:p>
          <a:p>
            <a:pPr marL="293688" lvl="2" indent="0">
              <a:buNone/>
            </a:pPr>
            <a:endParaRPr lang="en-US" altLang="zh-CN" sz="1600" dirty="0" smtClean="0"/>
          </a:p>
          <a:p>
            <a:pPr marL="342900" lvl="1" indent="-342900">
              <a:buFont typeface="+mj-lt"/>
              <a:buAutoNum type="arabicPeriod"/>
            </a:pPr>
            <a:r>
              <a:rPr lang="en-US" altLang="zh-CN" sz="1800" b="1" dirty="0">
                <a:cs typeface="+mn-cs"/>
                <a:sym typeface="Wingdings" panose="05000000000000000000" pitchFamily="2" charset="2"/>
              </a:rPr>
              <a:t> Apply </a:t>
            </a:r>
            <a:r>
              <a:rPr lang="en-US" altLang="zh-CN" sz="1800" b="1" dirty="0">
                <a:cs typeface="+mn-cs"/>
              </a:rPr>
              <a:t>logarithmic (in base 2) quantization to outlying filter coefficients</a:t>
            </a:r>
          </a:p>
          <a:p>
            <a:pPr marL="636588" lvl="2" indent="-342900"/>
            <a:r>
              <a:rPr lang="en-US" altLang="zh-CN" sz="1600" dirty="0"/>
              <a:t>14 of the 21 filter coefficients can be implemented as simple bit shift operation.</a:t>
            </a:r>
          </a:p>
          <a:p>
            <a:pPr marL="636588" lvl="2" indent="-342900"/>
            <a:r>
              <a:rPr lang="en-US" altLang="zh-CN" sz="1600" dirty="0"/>
              <a:t>Allowed filter coefficient values {–64, –32, –16, –8, –4, 0, 4, 8, 16, 32, 64}</a:t>
            </a:r>
          </a:p>
          <a:p>
            <a:pPr marL="636588" lvl="2" indent="-342900"/>
            <a:r>
              <a:rPr lang="en-US" altLang="zh-CN" sz="1600" dirty="0"/>
              <a:t>Allowed coefficient values are mapped to {–5, –4, –3, –2, –1, 0, 1, 2, 3, 4, 5} before </a:t>
            </a:r>
            <a:r>
              <a:rPr lang="en-US" altLang="zh-CN" sz="1600" dirty="0" err="1"/>
              <a:t>binarization</a:t>
            </a:r>
            <a:r>
              <a:rPr lang="en-US" altLang="zh-CN" sz="1600" dirty="0"/>
              <a:t>.</a:t>
            </a:r>
          </a:p>
          <a:p>
            <a:pPr marL="293687" lvl="1" indent="0">
              <a:buNone/>
            </a:pPr>
            <a:endParaRPr lang="en-US" altLang="zh-CN" sz="1200" dirty="0" smtClean="0">
              <a:sym typeface="Wingdings" panose="05000000000000000000" pitchFamily="2" charset="2"/>
            </a:endParaRPr>
          </a:p>
          <a:p>
            <a:pPr marL="293687" lvl="1" indent="0">
              <a:buNone/>
            </a:pPr>
            <a:endParaRPr lang="zh-CN" altLang="en-US" sz="14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altLang="zh-CN" smtClean="0"/>
          </a:p>
          <a:p>
            <a:r>
              <a:rPr lang="de-DE" altLang="zh-CN" smtClean="0"/>
              <a:t>Page </a:t>
            </a:r>
            <a:fld id="{1DB7EF04-CBC1-42F7-A00F-72E49E7BF849}" type="slidenum">
              <a:rPr lang="de-DE" altLang="zh-CN" smtClean="0"/>
              <a:pPr/>
              <a:t>3</a:t>
            </a:fld>
            <a:endParaRPr lang="en-GB" altLang="zh-CN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3955" y="4075970"/>
            <a:ext cx="4941189" cy="2187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252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Filtering operation:</a:t>
            </a:r>
          </a:p>
          <a:p>
            <a:pPr lvl="1"/>
            <a:r>
              <a:rPr lang="en-US" altLang="zh-CN" dirty="0" smtClean="0"/>
              <a:t>41 adds</a:t>
            </a:r>
          </a:p>
          <a:p>
            <a:pPr lvl="1"/>
            <a:r>
              <a:rPr lang="en-US" altLang="zh-CN" dirty="0" smtClean="0"/>
              <a:t>7 </a:t>
            </a:r>
            <a:r>
              <a:rPr lang="en-US" altLang="zh-CN" dirty="0" err="1" smtClean="0"/>
              <a:t>mult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14 shift</a:t>
            </a:r>
          </a:p>
          <a:p>
            <a:pPr lvl="1"/>
            <a:r>
              <a:rPr lang="en-US" altLang="zh-CN" dirty="0" smtClean="0"/>
              <a:t>1 </a:t>
            </a:r>
            <a:r>
              <a:rPr lang="en-US" altLang="zh-CN" smtClean="0"/>
              <a:t>shift 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altLang="zh-CN" smtClean="0"/>
          </a:p>
          <a:p>
            <a:r>
              <a:rPr lang="de-DE" altLang="zh-CN" smtClean="0"/>
              <a:t>Page </a:t>
            </a:r>
            <a:fld id="{1DB7EF04-CBC1-42F7-A00F-72E49E7BF849}" type="slidenum">
              <a:rPr lang="de-DE" altLang="zh-CN" smtClean="0"/>
              <a:pPr/>
              <a:t>4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1505030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Experimental Results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altLang="zh-CN" smtClean="0"/>
          </a:p>
          <a:p>
            <a:r>
              <a:rPr lang="de-DE" altLang="zh-CN" smtClean="0"/>
              <a:t>Page </a:t>
            </a:r>
            <a:fld id="{1DB7EF04-CBC1-42F7-A00F-72E49E7BF849}" type="slidenum">
              <a:rPr lang="de-DE" altLang="zh-CN" smtClean="0"/>
              <a:pPr/>
              <a:t>5</a:t>
            </a:fld>
            <a:endParaRPr lang="en-GB" altLang="zh-CN"/>
          </a:p>
        </p:txBody>
      </p:sp>
      <p:pic>
        <p:nvPicPr>
          <p:cNvPr id="10" name="Picture 9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749300"/>
            <a:ext cx="5943600" cy="4258945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TextBox 10"/>
          <p:cNvSpPr txBox="1"/>
          <p:nvPr/>
        </p:nvSpPr>
        <p:spPr>
          <a:xfrm>
            <a:off x="2627784" y="5008245"/>
            <a:ext cx="51049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Simulations results w.r.t. to anchors VTM and BMS</a:t>
            </a:r>
            <a:endParaRPr lang="zh-CN" altLang="en-US" sz="1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1869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Supplementary Results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altLang="zh-CN" smtClean="0"/>
          </a:p>
          <a:p>
            <a:r>
              <a:rPr lang="de-DE" altLang="zh-CN" smtClean="0"/>
              <a:t>Page </a:t>
            </a:r>
            <a:fld id="{1DB7EF04-CBC1-42F7-A00F-72E49E7BF849}" type="slidenum">
              <a:rPr lang="de-DE" altLang="zh-CN" smtClean="0"/>
              <a:pPr/>
              <a:t>6</a:t>
            </a:fld>
            <a:endParaRPr lang="en-GB" altLang="zh-CN"/>
          </a:p>
        </p:txBody>
      </p:sp>
      <p:sp>
        <p:nvSpPr>
          <p:cNvPr id="11" name="TextBox 10"/>
          <p:cNvSpPr txBox="1"/>
          <p:nvPr/>
        </p:nvSpPr>
        <p:spPr>
          <a:xfrm>
            <a:off x="1619672" y="5008245"/>
            <a:ext cx="61130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Effect of disabling predefined fixed filters only. Anchors: VTM+ALF and BMS</a:t>
            </a:r>
            <a:endParaRPr lang="zh-CN" altLang="en-US" sz="1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Picture 1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764704"/>
            <a:ext cx="5943600" cy="425894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34477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Supplementary Results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altLang="zh-CN" smtClean="0"/>
          </a:p>
          <a:p>
            <a:r>
              <a:rPr lang="de-DE" altLang="zh-CN" smtClean="0"/>
              <a:t>Page </a:t>
            </a:r>
            <a:fld id="{1DB7EF04-CBC1-42F7-A00F-72E49E7BF849}" type="slidenum">
              <a:rPr lang="de-DE" altLang="zh-CN" smtClean="0"/>
              <a:pPr/>
              <a:t>7</a:t>
            </a:fld>
            <a:endParaRPr lang="en-GB" altLang="zh-CN"/>
          </a:p>
        </p:txBody>
      </p:sp>
      <p:sp>
        <p:nvSpPr>
          <p:cNvPr id="11" name="TextBox 10"/>
          <p:cNvSpPr txBox="1"/>
          <p:nvPr/>
        </p:nvSpPr>
        <p:spPr>
          <a:xfrm>
            <a:off x="395536" y="5008245"/>
            <a:ext cx="85689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Effect of replacing multiplication with bit-shifting only. Anchors: “VTM+ALF-Fixed filters” and “BMS-fixed filters”</a:t>
            </a:r>
            <a:endParaRPr lang="zh-CN" altLang="en-US" sz="1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0728" y="692696"/>
            <a:ext cx="5943600" cy="425894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57195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Conclusion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altLang="zh-CN" sz="2000" dirty="0" smtClean="0"/>
          </a:p>
          <a:p>
            <a:r>
              <a:rPr lang="en-US" altLang="zh-CN" sz="2000" dirty="0" smtClean="0"/>
              <a:t>2 important issues in the ALF design in BMS1.0 are addressed</a:t>
            </a:r>
          </a:p>
          <a:p>
            <a:pPr lvl="1"/>
            <a:r>
              <a:rPr lang="en-US" altLang="zh-CN" sz="2000" dirty="0" smtClean="0"/>
              <a:t>Removal of the fixed filter predictors which do not provide a good tradeoff.</a:t>
            </a:r>
          </a:p>
          <a:p>
            <a:pPr lvl="1"/>
            <a:r>
              <a:rPr lang="en-US" altLang="zh-CN" sz="2000" dirty="0" smtClean="0"/>
              <a:t>Reducing computational complexity via replacing multiplication with bit-shifting</a:t>
            </a:r>
          </a:p>
          <a:p>
            <a:r>
              <a:rPr lang="en-US" altLang="zh-CN" sz="2000" dirty="0" smtClean="0"/>
              <a:t>Proposed to be included in BMS ALF.</a:t>
            </a:r>
            <a:endParaRPr lang="zh-CN" altLang="en-US" sz="20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altLang="zh-CN" smtClean="0"/>
          </a:p>
          <a:p>
            <a:r>
              <a:rPr lang="de-DE" altLang="zh-CN" smtClean="0"/>
              <a:t>Page </a:t>
            </a:r>
            <a:fld id="{1DB7EF04-CBC1-42F7-A00F-72E49E7BF849}" type="slidenum">
              <a:rPr lang="de-DE" altLang="zh-CN" smtClean="0"/>
              <a:pPr/>
              <a:t>8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2019291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99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3236913" y="2132013"/>
            <a:ext cx="2632075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309" tIns="39153" rIns="78309" bIns="39153">
            <a:spAutoFit/>
          </a:bodyPr>
          <a:lstStyle>
            <a:lvl1pPr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000">
                <a:solidFill>
                  <a:schemeClr val="bg1"/>
                </a:solidFill>
                <a:latin typeface="FrutigerNext LT Medium" pitchFamily="34" charset="0"/>
                <a:ea typeface="ＭＳ Ｐゴシック" panose="020B0600070205080204" pitchFamily="34" charset="-128"/>
              </a:rPr>
              <a:t>Thank You</a:t>
            </a:r>
            <a:endParaRPr lang="en-US" altLang="zh-CN" sz="4000">
              <a:latin typeface="FrutigerNext LT Medium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3460750" y="3330575"/>
            <a:ext cx="2171700" cy="39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309" tIns="39153" rIns="78309" bIns="39153">
            <a:spAutoFit/>
          </a:bodyPr>
          <a:lstStyle>
            <a:lvl1pPr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>
                <a:solidFill>
                  <a:schemeClr val="bg1"/>
                </a:solidFill>
                <a:latin typeface="FrutigerNext LT Regular" pitchFamily="34" charset="0"/>
                <a:ea typeface="ＭＳ Ｐゴシック" panose="020B0600070205080204" pitchFamily="34" charset="-128"/>
              </a:rPr>
              <a:t>www.huawei.com</a:t>
            </a:r>
            <a:endParaRPr lang="en-US" altLang="zh-CN" sz="4000">
              <a:latin typeface="FrutigerNext LT Regular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30964</TotalTime>
  <Words>318</Words>
  <Application>Microsoft Office PowerPoint</Application>
  <PresentationFormat>On-screen Show (4:3)</PresentationFormat>
  <Paragraphs>55</Paragraphs>
  <Slides>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9" baseType="lpstr">
      <vt:lpstr>MS PGothic</vt:lpstr>
      <vt:lpstr>MS PGothic</vt:lpstr>
      <vt:lpstr>宋体</vt:lpstr>
      <vt:lpstr>Arial</vt:lpstr>
      <vt:lpstr>FrutigerNext LT Bold</vt:lpstr>
      <vt:lpstr>FrutigerNext LT Medium</vt:lpstr>
      <vt:lpstr>FrutigerNext LT Regular</vt:lpstr>
      <vt:lpstr>Times New Roman</vt:lpstr>
      <vt:lpstr>Wingdings</vt:lpstr>
      <vt:lpstr>自定义设计方案</vt:lpstr>
      <vt:lpstr>CE2: Alf with Multiplication Replaced by Bit-Shifting (Test 4.1.3)</vt:lpstr>
      <vt:lpstr>Problems with ALF in BMS</vt:lpstr>
      <vt:lpstr>Proposed Changes</vt:lpstr>
      <vt:lpstr>PowerPoint Presentation</vt:lpstr>
      <vt:lpstr>Experimental Results</vt:lpstr>
      <vt:lpstr>Supplementary Results</vt:lpstr>
      <vt:lpstr>Supplementary Results</vt:lpstr>
      <vt:lpstr>Conclusion</vt:lpstr>
      <vt:lpstr>PowerPoint Presentation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Semih Esenlik</cp:lastModifiedBy>
  <cp:revision>1221</cp:revision>
  <dcterms:created xsi:type="dcterms:W3CDTF">2006-05-16T07:41:12Z</dcterms:created>
  <dcterms:modified xsi:type="dcterms:W3CDTF">2018-07-14T08:09:27Z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(3)zqbMUxWTKEi0hWeqoiDfwu+BxxjiZHb1HSXHJ25baXjT1oJ0t/EaWK1CmhIquZMR8K0sAi+n
NLO9FjJ5Xy8k9bWZELFydKonWs23i4l6RVrAFahtroL3RCSxnuAHX1oG6XqAioRV8G4vZfry
CFIfHcQRwhexL3svgGtXsaW3z+U7lUGvlqdDHEiUgL56RsE4EcfrmAMzRe8AC0JuhM9FXbcj
54b4KlNb498jVWUMr3</vt:lpwstr>
  </property>
  <property fmtid="{D5CDD505-2E9C-101B-9397-08002B2CF9AE}" pid="3" name="_2015_ms_pID_7253431">
    <vt:lpwstr>oA4+tkCgAmrhYSrZ8C8sDpC/FS1tZVFRrOHEVezB5rUktB6+bqb90B
EF1aU7vaovFuBeLZC7nGCKiarL7AmAgxOSCyBW5MgE5vjWBYx9GwjBamd8ZKL2tC88A4tA99
pRll8xow5LfiStrIbXy+e3Rvy2X59tHQEGIm4gKHUyyDevsJIond1e+qxo7c+BzwmB1OfusB
oS0sR03rD4P4JtKOhPMhHVbbHmE5BSFbHqwG</vt:lpwstr>
  </property>
  <property fmtid="{D5CDD505-2E9C-101B-9397-08002B2CF9AE}" pid="4" name="_2015_ms_pID_7253432">
    <vt:lpwstr>pA==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1531555683</vt:lpwstr>
  </property>
</Properties>
</file>