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48106-9B11-498E-8A48-A69211AC6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8A1F4E-C51F-43FB-9BDB-D85E4E628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03218-3241-4D82-99E3-AA2C943C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E5635-56CF-4ADC-BBAB-9D1CCB717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D3FEC-0E54-4E52-9AB5-60CCA726B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4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D3C7B-77FF-492B-BDEE-D698D65FA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5D0C81-1F9E-4197-A773-030803AF3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1EB9A-0241-48A9-8432-AE923329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CF815-E00D-4CE7-96CA-1A40ED5B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5FEFF-1BE0-49C5-BD43-9F2F9110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5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1411AB-186A-46C0-A543-45C3BEE76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2E79F4-11CD-4AF4-BE10-9F1C8C8B9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34058-F6B7-4F22-98FA-8407F4111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C2A8F-C67D-4457-90EF-138B4C522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C73AC-3C4C-4029-BD73-8AAC87D1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4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54763-0ED6-449F-BDDD-84B4D3B08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A1A0C-62A4-4446-94A4-39C6312E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50002-D520-424A-B8F1-1DA30F2E9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105ED-41CC-41E8-B9AD-0372BA6F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F7702-EFA0-45E0-A89C-5C2ED2ED6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2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9291-6606-4AFA-9E4E-4D0A6BD7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5D28-1938-41C6-9F2A-1C1491C90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3C16B-07BE-4392-9972-8A072EC99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155DE-D792-4231-846A-313BEA6F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EA90E-1D7B-4675-995B-B4E0D87AE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0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A0E0F-F462-42C8-8920-ADF179978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7DF7F-20E9-4D58-8483-29F32CE22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F4856-F4D6-4EB9-9E77-1DE23D0E2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7B502-BA23-43E4-AA80-92FE19FEE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5F157-01DC-432E-A4FB-54A1B198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13C71-0FAD-49E7-8452-4F8D3AF1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B16DC-E6E5-4D31-8DA0-D4610A4E2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04329-482D-4D81-B185-23AB51E5F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E873F-A91D-4649-8AD8-DC82F21F6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9B2FC2-40B6-4BEC-A777-CC4D3B5BF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2D4496-5F03-4522-851A-C34989ED62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B1981F-9AF5-49D0-83D1-89A84798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6BC595-02A9-4DEF-8046-8824E5C8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7432A6-0720-441A-B77B-0C87F872B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51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B9F2A-0FF3-4EB4-925D-2B2CD4F5A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879F81-A091-4598-99BD-A514D8624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411E98-6B41-4197-B2D9-D4CF9D462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57CA4B-33D0-4D02-8CF0-E95E30D8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8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9CA8C2-43AC-4DE7-95B5-A766E02E7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66CA8A-D6C2-485E-A02D-056241705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1EE65-176C-4A7A-AB70-0F2C62335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2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436F4-DD4B-4375-AAD4-0651F7967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D7B3E-C58D-45AA-A275-93354ADA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1774C-C8FA-4320-922D-BECFB8F87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D379F1-B076-486B-99C6-F9B7C6E07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8D0E3-343D-4C28-BC75-20C18C3E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A823F-0B6B-45FB-9A1D-C9CBC263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1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CEF78-199A-44BA-BDBC-B292C300C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D99F9B-5577-4BDA-B7AB-61B724EC4E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C2AAB-9828-4B8B-A517-3FD1471F2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BE68D-000B-410E-8FD8-A4B707BDD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0F5D6-DF19-4A8F-A114-A932AD95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04E375-EA99-478C-9BC2-B3AE17198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0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27FD8E-9908-4C26-9DAF-03F92A324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AA9CD-910F-4682-8987-3F214CF6B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D61C5-823E-45AD-80B4-1DC3FCD202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6B893-5DC5-460A-B810-4AF7B8C2AD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EB214-C783-4C57-8CC9-E6101A518F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6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AF5-B64E-4FA3-B3A8-413C1F1E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483"/>
            <a:ext cx="10515600" cy="1325563"/>
          </a:xfrm>
        </p:spPr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ABEC-F824-466F-AECC-E9468321B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9547" y="2237272"/>
            <a:ext cx="10515600" cy="1462169"/>
          </a:xfrm>
        </p:spPr>
        <p:txBody>
          <a:bodyPr>
            <a:normAutofit/>
          </a:bodyPr>
          <a:lstStyle/>
          <a:p>
            <a:r>
              <a:rPr lang="en-US" dirty="0"/>
              <a:t>2x2 Laplacians:</a:t>
            </a:r>
          </a:p>
          <a:p>
            <a:pPr lvl="1"/>
            <a:r>
              <a:rPr lang="en-US" dirty="0"/>
              <a:t>Adds: 4blocks * 4directions * 11  = 176</a:t>
            </a:r>
          </a:p>
          <a:p>
            <a:pPr lvl="1"/>
            <a:r>
              <a:rPr lang="en-US" dirty="0"/>
              <a:t>Comp: 4blocks * 4directions * 4   = 64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B906B3-7BE3-46D1-BC5B-7A6C2572AF07}"/>
              </a:ext>
            </a:extLst>
          </p:cNvPr>
          <p:cNvSpPr/>
          <p:nvPr/>
        </p:nvSpPr>
        <p:spPr>
          <a:xfrm>
            <a:off x="2587978" y="2542587"/>
            <a:ext cx="1371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04987-64EB-493D-8610-328DD22D7583}"/>
              </a:ext>
            </a:extLst>
          </p:cNvPr>
          <p:cNvSpPr/>
          <p:nvPr/>
        </p:nvSpPr>
        <p:spPr>
          <a:xfrm>
            <a:off x="4052884" y="3228387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276FF-92E0-44BC-8B3E-1C6400347251}"/>
              </a:ext>
            </a:extLst>
          </p:cNvPr>
          <p:cNvSpPr/>
          <p:nvPr/>
        </p:nvSpPr>
        <p:spPr>
          <a:xfrm>
            <a:off x="4052884" y="2542587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85881C-04A6-47FA-8838-310CF25A9F7C}"/>
              </a:ext>
            </a:extLst>
          </p:cNvPr>
          <p:cNvSpPr/>
          <p:nvPr/>
        </p:nvSpPr>
        <p:spPr>
          <a:xfrm>
            <a:off x="4052884" y="1832975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07DFF2-C776-4A26-BAA6-CF793B1062B1}"/>
              </a:ext>
            </a:extLst>
          </p:cNvPr>
          <p:cNvSpPr/>
          <p:nvPr/>
        </p:nvSpPr>
        <p:spPr>
          <a:xfrm>
            <a:off x="3301771" y="1821061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531A98-D40E-44DB-B53C-AAFE7FC18A12}"/>
              </a:ext>
            </a:extLst>
          </p:cNvPr>
          <p:cNvSpPr/>
          <p:nvPr/>
        </p:nvSpPr>
        <p:spPr>
          <a:xfrm>
            <a:off x="2587978" y="1821061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F530EC-6889-4E14-A5FE-86D4E280E75F}"/>
              </a:ext>
            </a:extLst>
          </p:cNvPr>
          <p:cNvSpPr/>
          <p:nvPr/>
        </p:nvSpPr>
        <p:spPr>
          <a:xfrm>
            <a:off x="1858635" y="1808392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CA3196-D0AF-4B09-AE7C-019AA1CD0DD5}"/>
              </a:ext>
            </a:extLst>
          </p:cNvPr>
          <p:cNvSpPr/>
          <p:nvPr/>
        </p:nvSpPr>
        <p:spPr>
          <a:xfrm>
            <a:off x="1858635" y="252991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49B80B-32AD-4095-8886-CEDB8755B550}"/>
              </a:ext>
            </a:extLst>
          </p:cNvPr>
          <p:cNvSpPr/>
          <p:nvPr/>
        </p:nvSpPr>
        <p:spPr>
          <a:xfrm>
            <a:off x="1858635" y="325144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36B566-7C1B-475F-8E9F-194E4B129411}"/>
              </a:ext>
            </a:extLst>
          </p:cNvPr>
          <p:cNvSpPr/>
          <p:nvPr/>
        </p:nvSpPr>
        <p:spPr>
          <a:xfrm>
            <a:off x="1858635" y="4024419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4C8B99-FB23-470E-BDF9-C1C1170C3882}"/>
              </a:ext>
            </a:extLst>
          </p:cNvPr>
          <p:cNvSpPr/>
          <p:nvPr/>
        </p:nvSpPr>
        <p:spPr>
          <a:xfrm>
            <a:off x="2587978" y="403708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3B08D6-66D2-45BA-87BD-E4281B28622A}"/>
              </a:ext>
            </a:extLst>
          </p:cNvPr>
          <p:cNvSpPr/>
          <p:nvPr/>
        </p:nvSpPr>
        <p:spPr>
          <a:xfrm>
            <a:off x="3339091" y="4037088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033BD9-57A8-4EC4-9F63-CA4D19EE538B}"/>
              </a:ext>
            </a:extLst>
          </p:cNvPr>
          <p:cNvSpPr/>
          <p:nvPr/>
        </p:nvSpPr>
        <p:spPr>
          <a:xfrm>
            <a:off x="4090204" y="4026389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7B43A4-9AD8-4A66-90E6-EA0703783E5E}"/>
              </a:ext>
            </a:extLst>
          </p:cNvPr>
          <p:cNvCxnSpPr/>
          <p:nvPr/>
        </p:nvCxnSpPr>
        <p:spPr>
          <a:xfrm flipH="1">
            <a:off x="2615971" y="259926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894A0D7-F317-4B8A-A453-F2E1F45A4A78}"/>
              </a:ext>
            </a:extLst>
          </p:cNvPr>
          <p:cNvCxnSpPr/>
          <p:nvPr/>
        </p:nvCxnSpPr>
        <p:spPr>
          <a:xfrm flipH="1">
            <a:off x="3432399" y="257177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07E7A0B-B2A9-4C2E-9732-227861599C42}"/>
              </a:ext>
            </a:extLst>
          </p:cNvPr>
          <p:cNvCxnSpPr/>
          <p:nvPr/>
        </p:nvCxnSpPr>
        <p:spPr>
          <a:xfrm flipH="1">
            <a:off x="3432399" y="1942332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0F9417-0FD1-41B7-A92A-0384A925F5E4}"/>
              </a:ext>
            </a:extLst>
          </p:cNvPr>
          <p:cNvCxnSpPr/>
          <p:nvPr/>
        </p:nvCxnSpPr>
        <p:spPr>
          <a:xfrm flipH="1">
            <a:off x="4150855" y="192346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BEF278-7D5C-4CC2-A475-48A319E32C1F}"/>
              </a:ext>
            </a:extLst>
          </p:cNvPr>
          <p:cNvCxnSpPr/>
          <p:nvPr/>
        </p:nvCxnSpPr>
        <p:spPr>
          <a:xfrm flipH="1">
            <a:off x="4185845" y="2610741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2F9050-6FA0-4A6E-863B-146E1CD540DD}"/>
              </a:ext>
            </a:extLst>
          </p:cNvPr>
          <p:cNvCxnSpPr/>
          <p:nvPr/>
        </p:nvCxnSpPr>
        <p:spPr>
          <a:xfrm flipH="1">
            <a:off x="2679729" y="191302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C02FD8-7D94-4BBA-9156-039C49640F4A}"/>
              </a:ext>
            </a:extLst>
          </p:cNvPr>
          <p:cNvCxnSpPr/>
          <p:nvPr/>
        </p:nvCxnSpPr>
        <p:spPr>
          <a:xfrm flipH="1">
            <a:off x="2024253" y="1913026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6EF7C15-81C9-4395-905D-BD6E3A071E0B}"/>
              </a:ext>
            </a:extLst>
          </p:cNvPr>
          <p:cNvCxnSpPr/>
          <p:nvPr/>
        </p:nvCxnSpPr>
        <p:spPr>
          <a:xfrm flipH="1">
            <a:off x="1984600" y="263455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6545E-DAD5-4939-A23A-373AAC45608E}"/>
              </a:ext>
            </a:extLst>
          </p:cNvPr>
          <p:cNvCxnSpPr/>
          <p:nvPr/>
        </p:nvCxnSpPr>
        <p:spPr>
          <a:xfrm flipH="1">
            <a:off x="1939501" y="3356079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5560D35-BF8B-4C85-8B81-5C48EDA7B063}"/>
              </a:ext>
            </a:extLst>
          </p:cNvPr>
          <p:cNvCxnSpPr/>
          <p:nvPr/>
        </p:nvCxnSpPr>
        <p:spPr>
          <a:xfrm flipH="1">
            <a:off x="1969826" y="4118355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460E3E5-41E1-4A88-BA98-479C385F7EAB}"/>
              </a:ext>
            </a:extLst>
          </p:cNvPr>
          <p:cNvCxnSpPr/>
          <p:nvPr/>
        </p:nvCxnSpPr>
        <p:spPr>
          <a:xfrm flipH="1">
            <a:off x="2707721" y="413105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451DE1A-B8DC-48B5-A38C-EBFB584A10BA}"/>
              </a:ext>
            </a:extLst>
          </p:cNvPr>
          <p:cNvCxnSpPr/>
          <p:nvPr/>
        </p:nvCxnSpPr>
        <p:spPr>
          <a:xfrm flipH="1">
            <a:off x="2680508" y="333127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35D2AC2-F0EF-476C-9230-CABEB7998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28" y="4921040"/>
            <a:ext cx="11306175" cy="2066925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E649F2F-37BB-481D-9C21-FDA77959C647}"/>
              </a:ext>
            </a:extLst>
          </p:cNvPr>
          <p:cNvSpPr/>
          <p:nvPr/>
        </p:nvSpPr>
        <p:spPr>
          <a:xfrm>
            <a:off x="2611304" y="1138140"/>
            <a:ext cx="1371600" cy="1401146"/>
          </a:xfrm>
          <a:prstGeom prst="rect">
            <a:avLst/>
          </a:prstGeom>
          <a:solidFill>
            <a:schemeClr val="accent1">
              <a:alpha val="40000"/>
            </a:schemeClr>
          </a:solidFill>
          <a:ln w="127000" cmpd="sng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C37F06-F012-43C9-A9A7-614A0767137C}"/>
              </a:ext>
            </a:extLst>
          </p:cNvPr>
          <p:cNvSpPr/>
          <p:nvPr/>
        </p:nvSpPr>
        <p:spPr>
          <a:xfrm>
            <a:off x="1187898" y="2518775"/>
            <a:ext cx="1371600" cy="1401146"/>
          </a:xfrm>
          <a:prstGeom prst="rect">
            <a:avLst/>
          </a:prstGeom>
          <a:solidFill>
            <a:schemeClr val="accent1">
              <a:alpha val="40000"/>
            </a:schemeClr>
          </a:solidFill>
          <a:ln w="127000" cmpd="sng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B3FDA60-FA57-4F30-BAED-ACEBF30690D2}"/>
              </a:ext>
            </a:extLst>
          </p:cNvPr>
          <p:cNvCxnSpPr/>
          <p:nvPr/>
        </p:nvCxnSpPr>
        <p:spPr>
          <a:xfrm flipH="1">
            <a:off x="4219608" y="412899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BB546F4-14E4-4BC9-89AC-B67E2108EFC9}"/>
              </a:ext>
            </a:extLst>
          </p:cNvPr>
          <p:cNvCxnSpPr>
            <a:cxnSpLocks/>
          </p:cNvCxnSpPr>
          <p:nvPr/>
        </p:nvCxnSpPr>
        <p:spPr>
          <a:xfrm rot="5400000" flipH="1">
            <a:off x="4234670" y="412899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50D53D7-4907-447A-8F5F-8FBEA8A15ACF}"/>
              </a:ext>
            </a:extLst>
          </p:cNvPr>
          <p:cNvCxnSpPr/>
          <p:nvPr/>
        </p:nvCxnSpPr>
        <p:spPr>
          <a:xfrm flipH="1">
            <a:off x="3448654" y="3346972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EFC3CA-0606-461B-BB7F-979C899B6FD5}"/>
              </a:ext>
            </a:extLst>
          </p:cNvPr>
          <p:cNvCxnSpPr>
            <a:cxnSpLocks/>
          </p:cNvCxnSpPr>
          <p:nvPr/>
        </p:nvCxnSpPr>
        <p:spPr>
          <a:xfrm rot="5400000" flipH="1">
            <a:off x="3463716" y="3346971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DB2DD54-9E39-4D92-B26D-AB7E8D148FC8}"/>
              </a:ext>
            </a:extLst>
          </p:cNvPr>
          <p:cNvCxnSpPr/>
          <p:nvPr/>
        </p:nvCxnSpPr>
        <p:spPr>
          <a:xfrm flipH="1">
            <a:off x="4214454" y="3368335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86E3BC3-DA8B-44F7-9C41-A5EBC5174EB3}"/>
              </a:ext>
            </a:extLst>
          </p:cNvPr>
          <p:cNvCxnSpPr>
            <a:cxnSpLocks/>
          </p:cNvCxnSpPr>
          <p:nvPr/>
        </p:nvCxnSpPr>
        <p:spPr>
          <a:xfrm rot="5400000" flipH="1">
            <a:off x="4229516" y="336833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E82299F-97B8-442D-A090-E3313995B2EC}"/>
              </a:ext>
            </a:extLst>
          </p:cNvPr>
          <p:cNvCxnSpPr/>
          <p:nvPr/>
        </p:nvCxnSpPr>
        <p:spPr>
          <a:xfrm flipH="1">
            <a:off x="3488799" y="412216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3A2BE3-AC85-448B-8EB4-15E188D5BB26}"/>
              </a:ext>
            </a:extLst>
          </p:cNvPr>
          <p:cNvCxnSpPr>
            <a:cxnSpLocks/>
          </p:cNvCxnSpPr>
          <p:nvPr/>
        </p:nvCxnSpPr>
        <p:spPr>
          <a:xfrm rot="5400000" flipH="1">
            <a:off x="3503861" y="412216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26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76" y="4623504"/>
            <a:ext cx="10515600" cy="18693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Sum of 16 2x2 sub-block </a:t>
            </a:r>
            <a:r>
              <a:rPr lang="en-US" dirty="0" err="1"/>
              <a:t>laplacians</a:t>
            </a:r>
            <a:endParaRPr lang="en-US" dirty="0"/>
          </a:p>
          <a:p>
            <a:pPr lvl="1"/>
            <a:r>
              <a:rPr lang="en-US" dirty="0"/>
              <a:t>Top two rows are available </a:t>
            </a:r>
          </a:p>
          <a:p>
            <a:pPr lvl="1"/>
            <a:r>
              <a:rPr lang="en-US" dirty="0"/>
              <a:t>Adds: (2 lower rows * 3adds/row/</a:t>
            </a:r>
            <a:r>
              <a:rPr lang="en-US" dirty="0" err="1"/>
              <a:t>dir</a:t>
            </a:r>
            <a:r>
              <a:rPr lang="en-US" dirty="0"/>
              <a:t> * 4directions) + (3adds/</a:t>
            </a:r>
            <a:r>
              <a:rPr lang="en-US" dirty="0" err="1"/>
              <a:t>dir</a:t>
            </a:r>
            <a:r>
              <a:rPr lang="en-US" dirty="0"/>
              <a:t> * 4directions) = 36</a:t>
            </a:r>
          </a:p>
          <a:p>
            <a:pPr marL="457200" lvl="1" indent="0">
              <a:buNone/>
            </a:pPr>
            <a:r>
              <a:rPr lang="en-US" dirty="0"/>
              <a:t>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2172052"/>
            <a:ext cx="5353050" cy="1047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75" y="3429000"/>
            <a:ext cx="62007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32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4D831-E1A6-4091-8CF0-C80270AA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6A250-0453-4670-BA26-AE37C608F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864" y="1690688"/>
            <a:ext cx="5478664" cy="3400600"/>
          </a:xfrm>
        </p:spPr>
        <p:txBody>
          <a:bodyPr>
            <a:normAutofit/>
          </a:bodyPr>
          <a:lstStyle/>
          <a:p>
            <a:r>
              <a:rPr lang="en-US" dirty="0"/>
              <a:t>2 comps, 2 shifts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 comp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E1C0F-F6F8-46AD-8D11-72A07C4CA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99" y="1512711"/>
            <a:ext cx="5478664" cy="35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1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43E25-03E2-48F9-BE45-72725EBC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5CE8F-1FAF-4AE9-8D96-D33FCA6F5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4776" y="1298222"/>
            <a:ext cx="4869024" cy="4878741"/>
          </a:xfrm>
        </p:spPr>
        <p:txBody>
          <a:bodyPr/>
          <a:lstStyle/>
          <a:p>
            <a:r>
              <a:rPr lang="en-US" dirty="0"/>
              <a:t>1 comp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mults</a:t>
            </a:r>
            <a:r>
              <a:rPr lang="en-US" dirty="0"/>
              <a:t>, 1 comp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A97A7-23F2-4BCB-BD2F-7734B41C7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11" y="1298222"/>
            <a:ext cx="3153395" cy="540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A576-C21E-4D2B-994A-C021CB2E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5AF41-9823-40C0-BF79-48B747AB2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8175" y="1676754"/>
            <a:ext cx="3711223" cy="4351338"/>
          </a:xfrm>
        </p:spPr>
        <p:txBody>
          <a:bodyPr/>
          <a:lstStyle/>
          <a:p>
            <a:endParaRPr lang="en-US" dirty="0"/>
          </a:p>
          <a:p>
            <a:r>
              <a:rPr lang="en-US" strike="sngStrike" dirty="0"/>
              <a:t>1 comp, 1 shift</a:t>
            </a:r>
          </a:p>
          <a:p>
            <a:endParaRPr lang="en-US" dirty="0"/>
          </a:p>
          <a:p>
            <a:r>
              <a:rPr lang="en-US" dirty="0"/>
              <a:t>1 comp, 2 shifts, 1 add</a:t>
            </a:r>
          </a:p>
          <a:p>
            <a:r>
              <a:rPr lang="en-US" dirty="0"/>
              <a:t>1add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0A05C-092B-4945-B176-E0186EC6A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617"/>
            <a:ext cx="8258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02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2DD08-6DFB-476D-BB8E-1C4198FF8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C90F0-7F76-4D34-98B9-E1CEDF84A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08" y="5701004"/>
            <a:ext cx="10515600" cy="113859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Adds: 2*1 + 11*2 + 1= 25</a:t>
            </a:r>
          </a:p>
          <a:p>
            <a:r>
              <a:rPr lang="en-US" dirty="0"/>
              <a:t>Multiplications: 13</a:t>
            </a:r>
          </a:p>
          <a:p>
            <a:r>
              <a:rPr lang="en-US" dirty="0"/>
              <a:t>Shift: 1, Comp: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FE6316-B414-49B6-9E5C-9863956EE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491" y="365125"/>
            <a:ext cx="5324475" cy="4591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2B0089-E043-406B-97F1-D06EDC4B0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491" y="4956175"/>
            <a:ext cx="4086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21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111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Classification</vt:lpstr>
      <vt:lpstr>Classification</vt:lpstr>
      <vt:lpstr>Classification</vt:lpstr>
      <vt:lpstr>Classification</vt:lpstr>
      <vt:lpstr>Classification</vt:lpstr>
      <vt:lpstr>Filter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Nan Hu</dc:creator>
  <cp:lastModifiedBy>Li Zhang</cp:lastModifiedBy>
  <cp:revision>2</cp:revision>
  <dcterms:created xsi:type="dcterms:W3CDTF">2018-07-12T08:17:07Z</dcterms:created>
  <dcterms:modified xsi:type="dcterms:W3CDTF">2018-07-12T08:48:39Z</dcterms:modified>
</cp:coreProperties>
</file>