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9"/>
  </p:notesMasterIdLst>
  <p:handoutMasterIdLst>
    <p:handoutMasterId r:id="rId10"/>
  </p:handoutMasterIdLst>
  <p:sldIdLst>
    <p:sldId id="268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4"/>
    <a:srgbClr val="00A550"/>
    <a:srgbClr val="92278F"/>
    <a:srgbClr val="82156A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 autoAdjust="0"/>
    <p:restoredTop sz="92277" autoAdjust="0"/>
  </p:normalViewPr>
  <p:slideViewPr>
    <p:cSldViewPr snapToGrid="0">
      <p:cViewPr varScale="1">
        <p:scale>
          <a:sx n="67" d="100"/>
          <a:sy n="67" d="100"/>
        </p:scale>
        <p:origin x="1662" y="60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JVET-K0327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204074"/>
              </p:ext>
            </p:extLst>
          </p:nvPr>
        </p:nvGraphicFramePr>
        <p:xfrm>
          <a:off x="206829" y="511622"/>
          <a:ext cx="8675914" cy="4581085"/>
        </p:xfrm>
        <a:graphic>
          <a:graphicData uri="http://schemas.openxmlformats.org/drawingml/2006/table">
            <a:tbl>
              <a:tblPr/>
              <a:tblGrid>
                <a:gridCol w="4337957">
                  <a:extLst>
                    <a:ext uri="{9D8B030D-6E8A-4147-A177-3AD203B41FA5}">
                      <a16:colId xmlns:a16="http://schemas.microsoft.com/office/drawing/2014/main" val="377034529"/>
                    </a:ext>
                  </a:extLst>
                </a:gridCol>
                <a:gridCol w="4337957">
                  <a:extLst>
                    <a:ext uri="{9D8B030D-6E8A-4147-A177-3AD203B41FA5}">
                      <a16:colId xmlns:a16="http://schemas.microsoft.com/office/drawing/2014/main" val="1346458259"/>
                    </a:ext>
                  </a:extLst>
                </a:gridCol>
              </a:tblGrid>
              <a:tr h="52724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BMS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K0327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192346"/>
                  </a:ext>
                </a:extLst>
              </a:tr>
              <a:tr h="3598446">
                <a:tc>
                  <a:txBody>
                    <a:bodyPr/>
                    <a:lstStyle/>
                    <a:p>
                      <a:r>
                        <a:rPr lang="en-US" sz="2000" dirty="0"/>
                        <a:t>Laplacian calculation for 2x2 unit: </a:t>
                      </a:r>
                    </a:p>
                    <a:p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abs((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&lt;&lt; 1)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p_imgY_pad_down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p_imgY_pad_up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+ abs((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&lt;&lt; 1)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p_imgY_pad_down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p_imgY_pad_up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+  abs((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p_imgY_pad_up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&lt;&lt; 1)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imgY_pad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pixY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 - p_imgY_pad_up2[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pixY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]) + abs((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p_imgY_pad_up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&lt;&lt; 1)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p_imgY_pad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p_imgY_pad_up2);</a:t>
                      </a:r>
                    </a:p>
                    <a:p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Adds: 11 * 4 directions = 44</a:t>
                      </a:r>
                      <a:r>
                        <a:rPr lang="en-US" sz="20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dirty="0"/>
                        <a:t>Shifts: 4 * 4 directions = 16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  <a:p>
                      <a:r>
                        <a:rPr lang="en-US" sz="1800" dirty="0"/>
                        <a:t>For lower layers: Same as BMS</a:t>
                      </a:r>
                    </a:p>
                    <a:p>
                      <a:endParaRPr lang="en-US" sz="1800" dirty="0"/>
                    </a:p>
                    <a:p>
                      <a:r>
                        <a:rPr lang="en-US" sz="1800" dirty="0"/>
                        <a:t>For</a:t>
                      </a:r>
                      <a:r>
                        <a:rPr lang="en-US" sz="1800" baseline="0" dirty="0"/>
                        <a:t> highest temporal layer: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abs((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p_imgY_pad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&lt;&lt; 1)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p_imgY_pad_down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p_imgY_pad_up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endParaRPr lang="en-US" sz="2000" dirty="0"/>
                    </a:p>
                    <a:p>
                      <a:endParaRPr lang="en-US" sz="1800" dirty="0"/>
                    </a:p>
                    <a:p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Adds: 2 *</a:t>
                      </a:r>
                      <a:r>
                        <a:rPr lang="en-US" sz="20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4 directions = 8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dirty="0"/>
                        <a:t>Shifts: 1 * 4 directions = 4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2000" dirty="0"/>
                        <a:t>Comparisons: Same as BMS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0360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940632" y="5398962"/>
            <a:ext cx="5116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Memory Access: Same as BMS</a:t>
            </a:r>
          </a:p>
          <a:p>
            <a:r>
              <a:rPr lang="en-US" sz="1800" dirty="0"/>
              <a:t>Memory for storing predefined filters: Same as BMS</a:t>
            </a:r>
          </a:p>
        </p:txBody>
      </p:sp>
    </p:spTree>
    <p:extLst>
      <p:ext uri="{BB962C8B-B14F-4D97-AF65-F5344CB8AC3E}">
        <p14:creationId xmlns:p14="http://schemas.microsoft.com/office/powerpoint/2010/main" val="177593518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2375</TotalTime>
  <Words>241</Words>
  <Application>Microsoft Office PowerPoint</Application>
  <PresentationFormat>On-screen Show (4:3)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Intro Section Slides</vt:lpstr>
      <vt:lpstr>Interior Slides - purple orange bottom bar</vt:lpstr>
      <vt:lpstr>No Bottom Bar</vt:lpstr>
      <vt:lpstr>JVET-K0327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Li Zhang</cp:lastModifiedBy>
  <cp:revision>394</cp:revision>
  <dcterms:created xsi:type="dcterms:W3CDTF">2015-02-09T18:40:38Z</dcterms:created>
  <dcterms:modified xsi:type="dcterms:W3CDTF">2018-07-12T09:00:32Z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