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6" r:id="rId3"/>
    <p:sldId id="282" r:id="rId4"/>
    <p:sldId id="284" r:id="rId5"/>
    <p:sldId id="290" r:id="rId6"/>
    <p:sldId id="289" r:id="rId7"/>
    <p:sldId id="286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938" autoAdjust="0"/>
  </p:normalViewPr>
  <p:slideViewPr>
    <p:cSldViewPr>
      <p:cViewPr varScale="1">
        <p:scale>
          <a:sx n="132" d="100"/>
          <a:sy n="132" d="100"/>
        </p:scale>
        <p:origin x="2634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077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068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/>
              <a:t>The replaced modes are signaled using the original method and remapped to the indexes of wide angular modes after parsing.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980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2018/7/13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3548" y="1484784"/>
            <a:ext cx="8280920" cy="2115666"/>
          </a:xfrm>
        </p:spPr>
        <p:txBody>
          <a:bodyPr/>
          <a:lstStyle/>
          <a:p>
            <a:pPr eaLnBrk="1" hangingPunct="1"/>
            <a:r>
              <a:rPr lang="en-US" b="1" dirty="0"/>
              <a:t>CE3-related: MPM based multi-line intra prediction scheme </a:t>
            </a:r>
            <a:br>
              <a:rPr lang="en-US" b="1" dirty="0"/>
            </a:br>
            <a:r>
              <a:rPr lang="en-US" b="1" dirty="0"/>
              <a:t>(JVET-</a:t>
            </a:r>
            <a:r>
              <a:rPr lang="en-US" altLang="zh-CN" b="1" dirty="0"/>
              <a:t>K0482</a:t>
            </a:r>
            <a:r>
              <a:rPr lang="en-US" b="1" dirty="0"/>
              <a:t>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7344816" cy="1752600"/>
          </a:xfrm>
        </p:spPr>
        <p:txBody>
          <a:bodyPr rtlCol="0"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 Zhao, </a:t>
            </a:r>
            <a:r>
              <a:rPr lang="en-US" altLang="zh-CN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X. Zhao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X. Li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S. Liu (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Tencent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H.-Y. Jiang, Y.-J. Chang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Foxconn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/07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Introduction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/>
          <a:lstStyle/>
          <a:p>
            <a:pPr algn="just"/>
            <a:r>
              <a:rPr lang="en-US" altLang="zh-CN" sz="2400" dirty="0"/>
              <a:t>Multi-line intra prediction was proposed to use more reference lines for intra prediction</a:t>
            </a:r>
          </a:p>
          <a:p>
            <a:pPr algn="just"/>
            <a:r>
              <a:rPr lang="en-US" altLang="zh-CN" sz="2400" dirty="0"/>
              <a:t>The reference line index is signaled before intra prediction modes, and Planar/DC modes are excluded when a nonzero reference line index is signaled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2483768" y="328498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784" y="3498655"/>
            <a:ext cx="3731175" cy="29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295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Proposal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/>
            <a:r>
              <a:rPr lang="en-US" altLang="zh-CN" sz="2400" dirty="0"/>
              <a:t>It is proposed to signal reference line index before intra prediction mode and only most probable mode (MPM) is allowed for non-zero reference line index</a:t>
            </a:r>
          </a:p>
          <a:p>
            <a:pPr algn="just"/>
            <a:r>
              <a:rPr lang="en-US" altLang="zh-CN" sz="2400" dirty="0"/>
              <a:t>Planar and DC modes are excluded from the MPM list generation for non-zero reference line index</a:t>
            </a:r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059831" y="3501007"/>
            <a:ext cx="1132115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2267744" y="350100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982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VTM1.0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364343"/>
              </p:ext>
            </p:extLst>
          </p:nvPr>
        </p:nvGraphicFramePr>
        <p:xfrm>
          <a:off x="575556" y="2204864"/>
          <a:ext cx="7992888" cy="30243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15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49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76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07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9241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9241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9497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alt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endParaRPr lang="zh-CN" alt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alt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endParaRPr lang="zh-CN" alt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1590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VTM1.0 + angular 65 </a:t>
            </a:r>
          </a:p>
          <a:p>
            <a:r>
              <a:rPr lang="en-US" altLang="zh-CN" sz="2400" dirty="0"/>
              <a:t>Test      : VTM1.0 + angular 65 + proposed method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515115"/>
              </p:ext>
            </p:extLst>
          </p:nvPr>
        </p:nvGraphicFramePr>
        <p:xfrm>
          <a:off x="575556" y="2708920"/>
          <a:ext cx="7992888" cy="30243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15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49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76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07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9241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9241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9497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7753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BMS1.0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492663"/>
              </p:ext>
            </p:extLst>
          </p:nvPr>
        </p:nvGraphicFramePr>
        <p:xfrm>
          <a:off x="575556" y="2276872"/>
          <a:ext cx="7992888" cy="30963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15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49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76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07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9241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9241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9497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53321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All Intra Main10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321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61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61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61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61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61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332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Overall 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332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89%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2378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pPr algn="just"/>
            <a:r>
              <a:rPr lang="en-US" altLang="zh-CN" sz="2400" dirty="0"/>
              <a:t>In this contribution, it is proposed to signal reference line index before intra prediction mode and only MPMs are allowed for non-zero reference line index</a:t>
            </a:r>
          </a:p>
          <a:p>
            <a:pPr algn="just"/>
            <a:r>
              <a:rPr lang="en-US" altLang="zh-CN" sz="2400" dirty="0"/>
              <a:t>0.43% coding gain is achieved with 103% encoding time under VTM AI configuration</a:t>
            </a:r>
          </a:p>
          <a:p>
            <a:pPr algn="just"/>
            <a:r>
              <a:rPr lang="en-US" altLang="zh-CN" sz="2400" dirty="0"/>
              <a:t>It is proposed to further study this method in CE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059831" y="3501007"/>
            <a:ext cx="1132115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634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10208</TotalTime>
  <Words>794</Words>
  <Application>Microsoft Office PowerPoint</Application>
  <PresentationFormat>On-screen Show (4:3)</PresentationFormat>
  <Paragraphs>308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宋体</vt:lpstr>
      <vt:lpstr>宋体</vt:lpstr>
      <vt:lpstr>Arial</vt:lpstr>
      <vt:lpstr>Calibri</vt:lpstr>
      <vt:lpstr>Times New Roman</vt:lpstr>
      <vt:lpstr>Office 主题</vt:lpstr>
      <vt:lpstr>CE3-related: MPM based multi-line intra prediction scheme  (JVET-K0482)</vt:lpstr>
      <vt:lpstr>Introduction</vt:lpstr>
      <vt:lpstr>Proposal</vt:lpstr>
      <vt:lpstr>Simulation Results</vt:lpstr>
      <vt:lpstr>Simulation Results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Xin Zhao</cp:lastModifiedBy>
  <cp:revision>154</cp:revision>
  <dcterms:created xsi:type="dcterms:W3CDTF">2010-10-25T03:40:34Z</dcterms:created>
  <dcterms:modified xsi:type="dcterms:W3CDTF">2018-07-13T08:41:42Z</dcterms:modified>
</cp:coreProperties>
</file>