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5"/>
  </p:notesMasterIdLst>
  <p:handoutMasterIdLst>
    <p:handoutMasterId r:id="rId16"/>
  </p:handoutMasterIdLst>
  <p:sldIdLst>
    <p:sldId id="256" r:id="rId2"/>
    <p:sldId id="664" r:id="rId3"/>
    <p:sldId id="665" r:id="rId4"/>
    <p:sldId id="666" r:id="rId5"/>
    <p:sldId id="670" r:id="rId6"/>
    <p:sldId id="667" r:id="rId7"/>
    <p:sldId id="633" r:id="rId8"/>
    <p:sldId id="671" r:id="rId9"/>
    <p:sldId id="672" r:id="rId10"/>
    <p:sldId id="674" r:id="rId11"/>
    <p:sldId id="659" r:id="rId12"/>
    <p:sldId id="622" r:id="rId13"/>
    <p:sldId id="673" r:id="rId14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28" autoAdjust="0"/>
    <p:restoredTop sz="84051" autoAdjust="0"/>
  </p:normalViewPr>
  <p:slideViewPr>
    <p:cSldViewPr snapToGrid="0" showGuides="1">
      <p:cViewPr>
        <p:scale>
          <a:sx n="93" d="100"/>
          <a:sy n="93" d="100"/>
        </p:scale>
        <p:origin x="2502" y="84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2018/7/14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2018/7/14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0"/>
            <a:r>
              <a:rPr lang="en-US" altLang="zh-TW" noProof="0" smtClean="0"/>
              <a:t>Second level</a:t>
            </a:r>
          </a:p>
          <a:p>
            <a:pPr lvl="0"/>
            <a:r>
              <a:rPr lang="en-US" altLang="zh-TW" noProof="0" smtClean="0"/>
              <a:t>Third level</a:t>
            </a:r>
          </a:p>
          <a:p>
            <a:pPr lvl="0"/>
            <a:r>
              <a:rPr lang="en-US" altLang="zh-TW" noProof="0" smtClean="0"/>
              <a:t>Fourth level</a:t>
            </a:r>
          </a:p>
          <a:p>
            <a:pPr lvl="0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266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10556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44016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7570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83264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37320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51468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901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93111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84189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dirty="0" smtClean="0">
                <a:ea typeface="新細明體" panose="02020500000000000000" pitchFamily="18" charset="-120"/>
              </a:rPr>
              <a:t>JVET-K0469:</a:t>
            </a:r>
            <a:br>
              <a:rPr lang="en-US" altLang="zh-TW" dirty="0" smtClean="0">
                <a:ea typeface="新細明體" panose="02020500000000000000" pitchFamily="18" charset="-120"/>
              </a:rPr>
            </a:br>
            <a:r>
              <a:rPr lang="en-US" altLang="zh-TW" b="1" dirty="0"/>
              <a:t>CE3-related: Chroma intra prediction simplification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Chang-</a:t>
            </a:r>
            <a:r>
              <a:rPr lang="en-US" altLang="zh-TW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Hao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 </a:t>
            </a:r>
            <a:r>
              <a:rPr lang="en-US" altLang="zh-TW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Yau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, </a:t>
            </a:r>
            <a:r>
              <a:rPr lang="en-US" altLang="zh-TW" b="1" u="sng" dirty="0">
                <a:solidFill>
                  <a:srgbClr val="28AECF"/>
                </a:solidFill>
                <a:ea typeface="新細明體" panose="02020500000000000000" pitchFamily="18" charset="-120"/>
              </a:rPr>
              <a:t>Po-Han </a:t>
            </a:r>
            <a:r>
              <a:rPr lang="en-US" altLang="zh-TW" b="1" u="sng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Lin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, </a:t>
            </a:r>
            <a:b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</a:b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Ching-Chieh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 Lin, 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Sheng-Po Wang and Chun-Lung 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dirty="0">
                <a:ea typeface="新細明體" panose="02020500000000000000" pitchFamily="18" charset="-120"/>
              </a:rPr>
              <a:t>Ljubljana, </a:t>
            </a:r>
            <a:r>
              <a:rPr lang="en-US" altLang="zh-TW" dirty="0" smtClean="0">
                <a:ea typeface="新細明體" panose="02020500000000000000" pitchFamily="18" charset="-120"/>
              </a:rPr>
              <a:t>SI</a:t>
            </a:r>
          </a:p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July 2018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Additional results with the adoption of single LM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dirty="0" smtClean="0"/>
              <a:t>Test: Single LM(4.1.8) + MDMS with 2 candidates</a:t>
            </a:r>
          </a:p>
          <a:p>
            <a:pPr lvl="1"/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8597900" y="6492875"/>
            <a:ext cx="546100" cy="365125"/>
          </a:xfrm>
        </p:spPr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89" y="2855030"/>
            <a:ext cx="9080011" cy="1897954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42" y="4835534"/>
            <a:ext cx="9069902" cy="189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41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Conclusions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sz="2800" dirty="0" smtClean="0"/>
              <a:t>Enabling MDMS and only signal the first two candidates when LM is on.</a:t>
            </a:r>
            <a:endParaRPr lang="en-US" altLang="zh-TW" sz="2800" dirty="0"/>
          </a:p>
          <a:p>
            <a:endParaRPr lang="en-US" altLang="zh-TW" sz="2800" dirty="0"/>
          </a:p>
          <a:p>
            <a:r>
              <a:rPr lang="en-US" altLang="zh-TW" sz="2800" dirty="0" smtClean="0"/>
              <a:t>Compare </a:t>
            </a:r>
            <a:r>
              <a:rPr lang="en-US" altLang="zh-TW" sz="2800" dirty="0"/>
              <a:t>to </a:t>
            </a:r>
            <a:r>
              <a:rPr lang="en-US" altLang="zh-TW" sz="2800" dirty="0" smtClean="0"/>
              <a:t>VTM+CE3.4.1.9</a:t>
            </a:r>
          </a:p>
          <a:p>
            <a:pPr lvl="1"/>
            <a:r>
              <a:rPr lang="en-US" altLang="zh-TW" sz="2400" dirty="0" smtClean="0"/>
              <a:t>0.36</a:t>
            </a:r>
            <a:r>
              <a:rPr lang="en-US" altLang="zh-TW" sz="2400" dirty="0"/>
              <a:t>%, 0.26% </a:t>
            </a:r>
            <a:r>
              <a:rPr lang="en-US" altLang="zh-TW" sz="2400" dirty="0" err="1"/>
              <a:t>chroma</a:t>
            </a:r>
            <a:r>
              <a:rPr lang="en-US" altLang="zh-TW" sz="2400" dirty="0"/>
              <a:t> </a:t>
            </a:r>
            <a:r>
              <a:rPr lang="en-US" altLang="zh-TW" sz="2400" dirty="0" smtClean="0"/>
              <a:t>gain and </a:t>
            </a:r>
            <a:r>
              <a:rPr lang="en-US" altLang="zh-TW" sz="2800" dirty="0" smtClean="0"/>
              <a:t>14</a:t>
            </a:r>
            <a:r>
              <a:rPr lang="en-US" altLang="zh-TW" sz="2800" dirty="0"/>
              <a:t>% encoding time saving</a:t>
            </a:r>
          </a:p>
          <a:p>
            <a:endParaRPr lang="en-US" altLang="zh-TW" sz="2800" dirty="0"/>
          </a:p>
          <a:p>
            <a:r>
              <a:rPr lang="en-US" altLang="zh-TW" sz="2800" dirty="0" smtClean="0"/>
              <a:t>It is suggested to further study in a CE.</a:t>
            </a:r>
          </a:p>
          <a:p>
            <a:endParaRPr lang="en-US" altLang="zh-TW" sz="2800" dirty="0"/>
          </a:p>
          <a:p>
            <a:pPr marL="0" indent="0">
              <a:buNone/>
            </a:pPr>
            <a:endParaRPr lang="en-US" altLang="zh-TW" sz="2800" dirty="0" smtClean="0"/>
          </a:p>
          <a:p>
            <a:endParaRPr lang="en-US" altLang="zh-TW" sz="2800" dirty="0" smtClean="0"/>
          </a:p>
          <a:p>
            <a:pPr marL="0" indent="0">
              <a:buNone/>
            </a:pPr>
            <a:endParaRPr lang="en-US" altLang="zh-TW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 smtClean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Results of VTM+CE3.4.1.8+MDMS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pPr lvl="1"/>
            <a:endParaRPr lang="en-US" altLang="zh-TW" sz="2400" dirty="0" smtClean="0"/>
          </a:p>
          <a:p>
            <a:pPr lvl="1"/>
            <a:endParaRPr lang="zh-TW" altLang="en-US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13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52" y="2909159"/>
            <a:ext cx="8805295" cy="176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79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Outline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dirty="0" smtClean="0"/>
              <a:t>Observations</a:t>
            </a:r>
          </a:p>
          <a:p>
            <a:r>
              <a:rPr lang="en-US" altLang="zh-TW" dirty="0" smtClean="0"/>
              <a:t>Proposed method</a:t>
            </a:r>
          </a:p>
          <a:p>
            <a:r>
              <a:rPr lang="en-US" altLang="zh-TW" dirty="0" smtClean="0"/>
              <a:t>Results</a:t>
            </a:r>
          </a:p>
          <a:p>
            <a:r>
              <a:rPr lang="en-US" altLang="zh-TW" dirty="0" smtClean="0"/>
              <a:t>Conclusions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8597900" y="6492875"/>
            <a:ext cx="546100" cy="365125"/>
          </a:xfrm>
        </p:spPr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121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For </a:t>
            </a:r>
            <a:r>
              <a:rPr lang="en-US" altLang="zh-TW" sz="2800" dirty="0"/>
              <a:t>Chroma Intra coding, there are 5 coding modes</a:t>
            </a:r>
          </a:p>
          <a:p>
            <a:pPr lvl="1"/>
            <a:r>
              <a:rPr lang="en-US" altLang="zh-TW" sz="2400" dirty="0"/>
              <a:t>DM, Planar, DC, Vertical and Horizontal.</a:t>
            </a:r>
          </a:p>
          <a:p>
            <a:r>
              <a:rPr lang="en-US" altLang="zh-TW" sz="2800" dirty="0"/>
              <a:t>Neighboring </a:t>
            </a:r>
            <a:r>
              <a:rPr lang="en-US" altLang="zh-TW" sz="2800" dirty="0" err="1"/>
              <a:t>chroma</a:t>
            </a:r>
            <a:r>
              <a:rPr lang="en-US" altLang="zh-TW" sz="2800" dirty="0"/>
              <a:t> intra coding modes are not used in the current VTM design</a:t>
            </a:r>
          </a:p>
          <a:p>
            <a:r>
              <a:rPr lang="en-US" altLang="zh-TW" sz="2800" dirty="0" smtClean="0"/>
              <a:t>5 </a:t>
            </a:r>
            <a:r>
              <a:rPr lang="en-US" altLang="zh-TW" sz="2800" dirty="0"/>
              <a:t>RDOs are applied to select the best mode in the current VTM </a:t>
            </a:r>
            <a:r>
              <a:rPr lang="en-US" altLang="zh-TW" sz="2800" dirty="0" smtClean="0"/>
              <a:t>design</a:t>
            </a:r>
          </a:p>
          <a:p>
            <a:r>
              <a:rPr lang="en-US" altLang="zh-TW" sz="2800" dirty="0"/>
              <a:t>As single LM mode was adopted in VTM, then an additional RDO is applied</a:t>
            </a:r>
          </a:p>
          <a:p>
            <a:pPr lvl="1"/>
            <a:r>
              <a:rPr lang="en-US" altLang="zh-TW" sz="2400" dirty="0"/>
              <a:t>Total 6 RDOs for </a:t>
            </a:r>
            <a:r>
              <a:rPr lang="en-US" altLang="zh-TW" sz="2400" dirty="0" err="1"/>
              <a:t>chroma</a:t>
            </a:r>
            <a:r>
              <a:rPr lang="en-US" altLang="zh-TW" sz="2400" dirty="0"/>
              <a:t> intra </a:t>
            </a:r>
            <a:r>
              <a:rPr lang="en-US" altLang="zh-TW" sz="2400" dirty="0" smtClean="0"/>
              <a:t>coding</a:t>
            </a:r>
            <a:endParaRPr lang="en-US" altLang="zh-TW" sz="2800" dirty="0" smtClean="0"/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Observations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951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213338"/>
            <a:ext cx="8229600" cy="4994031"/>
          </a:xfrm>
        </p:spPr>
        <p:txBody>
          <a:bodyPr/>
          <a:lstStyle/>
          <a:p>
            <a:r>
              <a:rPr lang="en-US" altLang="zh-TW" sz="2800" dirty="0" smtClean="0"/>
              <a:t>To use the neighboring coding mode by enabling MDMS in VTM</a:t>
            </a:r>
          </a:p>
          <a:p>
            <a:pPr lvl="1"/>
            <a:r>
              <a:rPr lang="en-US" altLang="zh-TW" sz="2400" dirty="0" err="1" smtClean="0"/>
              <a:t>Enbale</a:t>
            </a:r>
            <a:r>
              <a:rPr lang="en-US" altLang="zh-TW" sz="2400" dirty="0" smtClean="0"/>
              <a:t> MDMS to replace LM-Angular</a:t>
            </a:r>
          </a:p>
          <a:p>
            <a:r>
              <a:rPr lang="en-US" altLang="zh-TW" sz="2800" dirty="0" smtClean="0"/>
              <a:t>Five candidates are used for signaling</a:t>
            </a:r>
          </a:p>
          <a:p>
            <a:r>
              <a:rPr lang="en-US" altLang="zh-TW" sz="2800" dirty="0" smtClean="0"/>
              <a:t>The same number of RDO compared to the current VTM</a:t>
            </a:r>
          </a:p>
          <a:p>
            <a:pPr algn="ctr"/>
            <a:endParaRPr lang="en-US" altLang="zh-TW" sz="2800" dirty="0" smtClean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One possible solution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489" y="3851094"/>
            <a:ext cx="5763186" cy="282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137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Results of VTM+MDMS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dirty="0" smtClean="0"/>
              <a:t>0.07% </a:t>
            </a:r>
            <a:r>
              <a:rPr lang="en-US" altLang="zh-TW" dirty="0" err="1" smtClean="0"/>
              <a:t>luma</a:t>
            </a:r>
            <a:r>
              <a:rPr lang="en-US" altLang="zh-TW" dirty="0" smtClean="0"/>
              <a:t> gain</a:t>
            </a:r>
          </a:p>
          <a:p>
            <a:r>
              <a:rPr lang="en-US" altLang="zh-TW" dirty="0" smtClean="0"/>
              <a:t>0.41% and 0.46% </a:t>
            </a:r>
            <a:r>
              <a:rPr lang="en-US" altLang="zh-TW" dirty="0" err="1" smtClean="0"/>
              <a:t>chroma</a:t>
            </a:r>
            <a:r>
              <a:rPr lang="en-US" altLang="zh-TW" dirty="0" smtClean="0"/>
              <a:t> gain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737" y="3499959"/>
            <a:ext cx="8015063" cy="295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4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Enable MDMS and only </a:t>
            </a:r>
            <a:r>
              <a:rPr lang="en-US" altLang="zh-TW" sz="2800" dirty="0"/>
              <a:t>signal the first </a:t>
            </a:r>
            <a:r>
              <a:rPr lang="en-US" altLang="zh-TW" sz="2800" dirty="0">
                <a:solidFill>
                  <a:srgbClr val="FF0000"/>
                </a:solidFill>
              </a:rPr>
              <a:t>three</a:t>
            </a:r>
            <a:r>
              <a:rPr lang="en-US" altLang="zh-TW" sz="2800" dirty="0"/>
              <a:t> </a:t>
            </a:r>
            <a:r>
              <a:rPr lang="en-US" altLang="zh-TW" sz="2800" dirty="0" smtClean="0"/>
              <a:t>candidates</a:t>
            </a:r>
            <a:endParaRPr lang="en-US" altLang="zh-TW" sz="2800" dirty="0" smtClean="0"/>
          </a:p>
          <a:p>
            <a:r>
              <a:rPr lang="en-US" altLang="zh-TW" sz="2800" dirty="0" smtClean="0"/>
              <a:t>RDO </a:t>
            </a:r>
            <a:r>
              <a:rPr lang="en-US" altLang="zh-TW" sz="2800" dirty="0"/>
              <a:t>reduction: from 5 to </a:t>
            </a:r>
            <a:r>
              <a:rPr lang="en-US" altLang="zh-TW" sz="2800" dirty="0" smtClean="0"/>
              <a:t>3</a:t>
            </a:r>
            <a:endParaRPr lang="en-US" altLang="zh-TW" sz="28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simplified method 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43" y="3750456"/>
            <a:ext cx="7059289" cy="259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89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4"/>
          <p:cNvSpPr>
            <a:spLocks noGrp="1"/>
          </p:cNvSpPr>
          <p:nvPr>
            <p:ph idx="13"/>
          </p:nvPr>
        </p:nvSpPr>
        <p:spPr>
          <a:xfrm>
            <a:off x="458788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Enabling CE3 test 4.1.9</a:t>
            </a:r>
          </a:p>
          <a:p>
            <a:pPr lvl="1"/>
            <a:r>
              <a:rPr lang="en-US" altLang="zh-TW" sz="2400" dirty="0"/>
              <a:t>LM only + CCLM </a:t>
            </a:r>
            <a:r>
              <a:rPr lang="en-US" altLang="zh-TW" sz="2400" dirty="0" err="1"/>
              <a:t>Cb</a:t>
            </a:r>
            <a:r>
              <a:rPr lang="en-US" altLang="zh-TW" sz="2400" dirty="0"/>
              <a:t>-to-Cr</a:t>
            </a:r>
            <a:endParaRPr lang="en-US" altLang="zh-TW" sz="2400" dirty="0" smtClean="0"/>
          </a:p>
          <a:p>
            <a:r>
              <a:rPr lang="en-US" altLang="zh-TW" sz="2800" dirty="0"/>
              <a:t>Keep only three </a:t>
            </a:r>
            <a:r>
              <a:rPr lang="en-US" altLang="zh-TW" sz="2800" dirty="0" smtClean="0"/>
              <a:t>RDOs</a:t>
            </a:r>
          </a:p>
          <a:p>
            <a:pPr lvl="1"/>
            <a:r>
              <a:rPr lang="en-US" altLang="zh-TW" sz="2400" dirty="0"/>
              <a:t>LM only + CCLM </a:t>
            </a:r>
            <a:r>
              <a:rPr lang="en-US" altLang="zh-TW" sz="2400" dirty="0" err="1"/>
              <a:t>Cb</a:t>
            </a:r>
            <a:r>
              <a:rPr lang="en-US" altLang="zh-TW" sz="2400" dirty="0"/>
              <a:t>-to-Cr</a:t>
            </a:r>
          </a:p>
          <a:p>
            <a:pPr lvl="1"/>
            <a:r>
              <a:rPr lang="en-US" altLang="zh-TW" sz="2400" dirty="0" smtClean="0"/>
              <a:t>The first candidate from MDMS</a:t>
            </a:r>
          </a:p>
          <a:p>
            <a:pPr lvl="1"/>
            <a:r>
              <a:rPr lang="en-US" altLang="zh-TW" sz="2400" dirty="0"/>
              <a:t>The </a:t>
            </a:r>
            <a:r>
              <a:rPr lang="en-US" altLang="zh-TW" sz="2400" dirty="0" smtClean="0"/>
              <a:t>second </a:t>
            </a:r>
            <a:r>
              <a:rPr lang="en-US" altLang="zh-TW" sz="2400" dirty="0"/>
              <a:t>candidate from MDMS</a:t>
            </a:r>
          </a:p>
          <a:p>
            <a:pPr lvl="1"/>
            <a:endParaRPr lang="en-US" altLang="zh-TW" sz="2400" dirty="0" smtClean="0"/>
          </a:p>
          <a:p>
            <a:endParaRPr lang="en-US" altLang="zh-TW" sz="2800" dirty="0" smtClean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0" y="277773"/>
            <a:ext cx="9144000" cy="840259"/>
          </a:xfrm>
        </p:spPr>
        <p:txBody>
          <a:bodyPr/>
          <a:lstStyle/>
          <a:p>
            <a:r>
              <a:rPr lang="en-US" altLang="zh-TW" sz="3600" dirty="0" smtClean="0"/>
              <a:t>Proposed method with </a:t>
            </a:r>
            <a:r>
              <a:rPr lang="en-US" altLang="zh-TW" sz="3600" dirty="0"/>
              <a:t>enabling </a:t>
            </a: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 smtClean="0"/>
              <a:t>LM </a:t>
            </a:r>
            <a:r>
              <a:rPr lang="en-US" altLang="zh-TW" sz="3600" dirty="0"/>
              <a:t>only + CCLM </a:t>
            </a:r>
            <a:r>
              <a:rPr lang="en-US" altLang="zh-TW" sz="3600" dirty="0" err="1" smtClean="0"/>
              <a:t>Cb</a:t>
            </a:r>
            <a:r>
              <a:rPr lang="en-US" altLang="zh-TW" sz="3600" dirty="0" smtClean="0"/>
              <a:t>-to-Cr (CE3 test 4.1.9)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90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1" y="274638"/>
            <a:ext cx="9093104" cy="1143000"/>
          </a:xfrm>
        </p:spPr>
        <p:txBody>
          <a:bodyPr/>
          <a:lstStyle/>
          <a:p>
            <a:r>
              <a:rPr lang="en-US" altLang="zh-TW" dirty="0" smtClean="0"/>
              <a:t>Results of </a:t>
            </a:r>
            <a:r>
              <a:rPr lang="en-US" altLang="zh-TW" dirty="0" smtClean="0"/>
              <a:t>VTM+CE3.4.1.9+Proposed method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dirty="0" smtClean="0"/>
              <a:t>Compare to VTM</a:t>
            </a:r>
          </a:p>
          <a:p>
            <a:pPr lvl="1"/>
            <a:r>
              <a:rPr lang="en-US" altLang="zh-TW" sz="2400" dirty="0" smtClean="0"/>
              <a:t>1.51%, 10.11%, 10.70% </a:t>
            </a:r>
            <a:r>
              <a:rPr lang="en-US" altLang="zh-TW" sz="2400" dirty="0" err="1" smtClean="0"/>
              <a:t>luma</a:t>
            </a:r>
            <a:r>
              <a:rPr lang="en-US" altLang="zh-TW" sz="2400" dirty="0" smtClean="0"/>
              <a:t> and </a:t>
            </a:r>
            <a:r>
              <a:rPr lang="en-US" altLang="zh-TW" sz="2400" dirty="0" err="1" smtClean="0"/>
              <a:t>chroma</a:t>
            </a:r>
            <a:r>
              <a:rPr lang="en-US" altLang="zh-TW" sz="2400" dirty="0" smtClean="0"/>
              <a:t> gain</a:t>
            </a:r>
          </a:p>
          <a:p>
            <a:pPr lvl="1"/>
            <a:r>
              <a:rPr lang="en-US" altLang="zh-TW" sz="2400" dirty="0" smtClean="0"/>
              <a:t>No encoding time change</a:t>
            </a:r>
          </a:p>
          <a:p>
            <a:r>
              <a:rPr lang="en-US" altLang="zh-TW" dirty="0"/>
              <a:t>Compare to </a:t>
            </a:r>
            <a:r>
              <a:rPr lang="en-US" altLang="zh-TW" dirty="0" smtClean="0"/>
              <a:t>VTM+CE3.4.1.9</a:t>
            </a:r>
          </a:p>
          <a:p>
            <a:pPr lvl="1"/>
            <a:r>
              <a:rPr lang="en-US" altLang="zh-TW" sz="2000" dirty="0" smtClean="0"/>
              <a:t>0.36%, 0.26% </a:t>
            </a:r>
            <a:r>
              <a:rPr lang="en-US" altLang="zh-TW" sz="2000" dirty="0" err="1"/>
              <a:t>chroma</a:t>
            </a:r>
            <a:r>
              <a:rPr lang="en-US" altLang="zh-TW" sz="2000" dirty="0"/>
              <a:t> gain</a:t>
            </a:r>
          </a:p>
          <a:p>
            <a:pPr lvl="1"/>
            <a:r>
              <a:rPr lang="en-US" altLang="zh-TW" sz="2000" dirty="0" smtClean="0"/>
              <a:t>14% encoding time saving</a:t>
            </a:r>
            <a:endParaRPr lang="en-US" altLang="zh-TW" sz="2000" dirty="0"/>
          </a:p>
          <a:p>
            <a:pPr lvl="1"/>
            <a:endParaRPr lang="en-US" altLang="zh-TW" sz="2400" dirty="0" smtClean="0"/>
          </a:p>
          <a:p>
            <a:pPr lvl="1"/>
            <a:endParaRPr lang="zh-TW" altLang="en-US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4" y="4602822"/>
            <a:ext cx="9042211" cy="189005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50894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Results over BMS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dirty="0" smtClean="0"/>
              <a:t>Compare to VTM</a:t>
            </a:r>
          </a:p>
          <a:p>
            <a:pPr lvl="1"/>
            <a:r>
              <a:rPr lang="en-US" altLang="zh-TW" sz="2400" dirty="0" smtClean="0"/>
              <a:t>0.01%, 0.22%, 0.25% </a:t>
            </a:r>
            <a:r>
              <a:rPr lang="en-US" altLang="zh-TW" sz="2400" dirty="0" err="1" smtClean="0"/>
              <a:t>luma</a:t>
            </a:r>
            <a:r>
              <a:rPr lang="en-US" altLang="zh-TW" sz="2400" dirty="0" smtClean="0"/>
              <a:t> and </a:t>
            </a:r>
            <a:r>
              <a:rPr lang="en-US" altLang="zh-TW" sz="2400" dirty="0" err="1" smtClean="0"/>
              <a:t>chroma</a:t>
            </a:r>
            <a:r>
              <a:rPr lang="en-US" altLang="zh-TW" sz="2400" dirty="0" smtClean="0"/>
              <a:t> gain</a:t>
            </a:r>
          </a:p>
          <a:p>
            <a:pPr lvl="1"/>
            <a:r>
              <a:rPr lang="en-US" altLang="zh-TW" sz="2400" dirty="0" smtClean="0"/>
              <a:t>9% encoding time saving</a:t>
            </a:r>
          </a:p>
          <a:p>
            <a:pPr lvl="1"/>
            <a:endParaRPr lang="en-US" altLang="zh-TW" sz="2400" dirty="0" smtClean="0"/>
          </a:p>
          <a:p>
            <a:pPr lvl="1"/>
            <a:endParaRPr lang="zh-TW" altLang="en-US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839" y="3667874"/>
            <a:ext cx="7029497" cy="258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0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61328</TotalTime>
  <Pages>0</Pages>
  <Words>402</Words>
  <Characters>0</Characters>
  <Application>Microsoft Office PowerPoint</Application>
  <DocSecurity>0</DocSecurity>
  <PresentationFormat>如螢幕大小 (4:3)</PresentationFormat>
  <Lines>0</Lines>
  <Paragraphs>90</Paragraphs>
  <Slides>13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7" baseType="lpstr">
      <vt:lpstr>新細明體</vt:lpstr>
      <vt:lpstr>Arial</vt:lpstr>
      <vt:lpstr>Calibri</vt:lpstr>
      <vt:lpstr>11_Custom Design</vt:lpstr>
      <vt:lpstr>JVET-K0469: CE3-related: Chroma intra prediction simplification</vt:lpstr>
      <vt:lpstr>Outline</vt:lpstr>
      <vt:lpstr>Observations</vt:lpstr>
      <vt:lpstr>One possible solution</vt:lpstr>
      <vt:lpstr>Results of VTM+MDMS</vt:lpstr>
      <vt:lpstr>Proposed simplified method </vt:lpstr>
      <vt:lpstr>Proposed method with enabling  LM only + CCLM Cb-to-Cr (CE3 test 4.1.9)</vt:lpstr>
      <vt:lpstr>Results of VTM+CE3.4.1.9+Proposed method</vt:lpstr>
      <vt:lpstr>Results over BMS</vt:lpstr>
      <vt:lpstr>Additional results with the adoption of single LM</vt:lpstr>
      <vt:lpstr>Conclusions</vt:lpstr>
      <vt:lpstr>Thank you!</vt:lpstr>
      <vt:lpstr>Results of VTM+CE3.4.1.8+MDMS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JackLin HP NB</cp:lastModifiedBy>
  <cp:revision>2022</cp:revision>
  <cp:lastPrinted>2015-06-05T01:53:20Z</cp:lastPrinted>
  <dcterms:created xsi:type="dcterms:W3CDTF">2009-04-27T03:22:15Z</dcterms:created>
  <dcterms:modified xsi:type="dcterms:W3CDTF">2018-07-14T13:04:34Z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