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2" r:id="rId2"/>
    <p:sldId id="272" r:id="rId3"/>
    <p:sldId id="290" r:id="rId4"/>
    <p:sldId id="291" r:id="rId5"/>
    <p:sldId id="289" r:id="rId6"/>
    <p:sldId id="292" r:id="rId7"/>
    <p:sldId id="286" r:id="rId8"/>
    <p:sldId id="285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3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5039DA60-93F4-479B-B99B-ECCAD2EB2E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8934C12F-D2B1-4A1C-99E8-6B53FC1D16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EA01170-FC39-4593-8F09-A0B92A6BD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A3FBA4-9140-4C58-A4B0-2C1A2FF9D4C5}" type="slidenum">
              <a:rPr lang="zh-CN" altLang="en-US" smtClean="0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456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2018/7/14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987218-DB63-4F77-A2D1-D43EB0E76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73238"/>
            <a:ext cx="7772400" cy="2117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CE4-related: Reduce line buffer for additional merge candidates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C32E0DB-1C1C-4D91-8DE9-CC04FEB7D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650" y="3767138"/>
            <a:ext cx="6400800" cy="749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JVET-k0297    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           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                             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40D87720-6F35-4E0E-9F53-585F37726400}"/>
              </a:ext>
            </a:extLst>
          </p:cNvPr>
          <p:cNvSpPr txBox="1">
            <a:spLocks/>
          </p:cNvSpPr>
          <p:nvPr/>
        </p:nvSpPr>
        <p:spPr>
          <a:xfrm>
            <a:off x="1411288" y="3598863"/>
            <a:ext cx="6400800" cy="3349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1200" i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77" name="TextBox 3">
            <a:extLst>
              <a:ext uri="{FF2B5EF4-FFF2-40B4-BE49-F238E27FC236}">
                <a16:creationId xmlns:a16="http://schemas.microsoft.com/office/drawing/2014/main" id="{D0EC1867-E619-4108-BC59-E811997EB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784" y="4437112"/>
            <a:ext cx="338437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Arial" panose="020B0604020202020204" pitchFamily="34" charset="0"/>
              </a:rPr>
              <a:t>J. Ye</a:t>
            </a:r>
            <a:r>
              <a:rPr lang="en-US" altLang="en-US" sz="2800" dirty="0">
                <a:latin typeface="Arial" panose="020B0604020202020204" pitchFamily="34" charset="0"/>
              </a:rPr>
              <a:t>, X. Li, S. Liu</a:t>
            </a:r>
            <a:r>
              <a:rPr lang="zh-CN" altLang="en-US" sz="2800" dirty="0">
                <a:latin typeface="Arial" panose="020B0604020202020204" pitchFamily="34" charset="0"/>
              </a:rPr>
              <a:t>， </a:t>
            </a:r>
            <a:r>
              <a:rPr lang="en-US" altLang="zh-CN" sz="2800" dirty="0">
                <a:latin typeface="Arial" panose="020B0604020202020204" pitchFamily="34" charset="0"/>
              </a:rPr>
              <a:t>X. Xu, G. Li</a:t>
            </a:r>
            <a:r>
              <a:rPr lang="en-US" altLang="en-US" sz="2800" dirty="0">
                <a:latin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2203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/>
          <a:lstStyle/>
          <a:p>
            <a:r>
              <a:rPr lang="en-US" altLang="en-US" sz="2300" dirty="0">
                <a:ea typeface="宋体" panose="02010600030101010101" pitchFamily="2" charset="-122"/>
              </a:rPr>
              <a:t>This contribution is proposed to solve the line buffer issue of the CE4 proposal CE4.2.13.</a:t>
            </a:r>
          </a:p>
          <a:p>
            <a:r>
              <a:rPr lang="en-US" altLang="en-US" sz="2300" dirty="0">
                <a:ea typeface="宋体" panose="02010600030101010101" pitchFamily="2" charset="-122"/>
              </a:rPr>
              <a:t>In CE4.2.13 test b, </a:t>
            </a:r>
            <a:r>
              <a:rPr lang="en-US" altLang="zh-CN" sz="2300" dirty="0">
                <a:ea typeface="宋体" panose="02010600030101010101" pitchFamily="2" charset="-122"/>
              </a:rPr>
              <a:t>additional merge candidates is introduced, and the search range is 96 samples to the current block. The search pattern is as below:</a:t>
            </a:r>
          </a:p>
          <a:p>
            <a:r>
              <a:rPr lang="en-US" altLang="en-US" sz="2300" dirty="0">
                <a:ea typeface="宋体" panose="02010600030101010101" pitchFamily="2" charset="-122"/>
              </a:rPr>
              <a:t>Maximum merge</a:t>
            </a:r>
          </a:p>
          <a:p>
            <a:pPr marL="0" indent="0">
              <a:buNone/>
            </a:pPr>
            <a:r>
              <a:rPr lang="en-US" altLang="en-US" sz="2300" dirty="0">
                <a:ea typeface="宋体" panose="02010600030101010101" pitchFamily="2" charset="-122"/>
              </a:rPr>
              <a:t>Candidate </a:t>
            </a:r>
            <a:r>
              <a:rPr lang="en-US" altLang="en-US" sz="2300" dirty="0" err="1">
                <a:ea typeface="宋体" panose="02010600030101010101" pitchFamily="2" charset="-122"/>
              </a:rPr>
              <a:t>num</a:t>
            </a:r>
            <a:r>
              <a:rPr lang="en-US" altLang="en-US" sz="2300" dirty="0">
                <a:ea typeface="宋体" panose="02010600030101010101" pitchFamily="2" charset="-122"/>
              </a:rPr>
              <a:t>: 8</a:t>
            </a:r>
          </a:p>
          <a:p>
            <a:pPr marL="0" indent="0">
              <a:buNone/>
            </a:pPr>
            <a:r>
              <a:rPr lang="en-US" altLang="en-US" sz="2300" dirty="0"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2790D6-59E7-4878-8520-51F71E4CB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440" y="2492896"/>
            <a:ext cx="5040560" cy="4223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05F81-DC67-42E7-BB04-3DA2EEB8D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4293C-3100-4FC1-97FF-3D137B0F8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Method 1: only the MV data of the top right 4x4 block in each 16x16 block of the above CTU are used. 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8923B2A-E1F3-45A5-ADC2-D4CBC38890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592732"/>
              </p:ext>
            </p:extLst>
          </p:nvPr>
        </p:nvGraphicFramePr>
        <p:xfrm>
          <a:off x="2555776" y="3140968"/>
          <a:ext cx="4176464" cy="352839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44116">
                  <a:extLst>
                    <a:ext uri="{9D8B030D-6E8A-4147-A177-3AD203B41FA5}">
                      <a16:colId xmlns:a16="http://schemas.microsoft.com/office/drawing/2014/main" val="2119426211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2884453874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3877281490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1325319872"/>
                    </a:ext>
                  </a:extLst>
                </a:gridCol>
              </a:tblGrid>
              <a:tr h="88209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635185"/>
                  </a:ext>
                </a:extLst>
              </a:tr>
              <a:tr h="88209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6516053"/>
                  </a:ext>
                </a:extLst>
              </a:tr>
              <a:tr h="88209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7720774"/>
                  </a:ext>
                </a:extLst>
              </a:tr>
              <a:tr h="88209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885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256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05F81-DC67-42E7-BB04-3DA2EEB8D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4293C-3100-4FC1-97FF-3D137B0F8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Method 2: constrain to one line of the above CTU, left keep no change.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649803-4787-4DA5-B2D1-69C1C02C57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584437"/>
            <a:ext cx="5079710" cy="429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829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8BB38-0F44-4B77-AD19-4E2D75F53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35047-C983-49CF-ACB1-523B17639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37125"/>
          </a:xfrm>
        </p:spPr>
        <p:txBody>
          <a:bodyPr/>
          <a:lstStyle/>
          <a:p>
            <a:r>
              <a:rPr lang="en-US" sz="2400" dirty="0"/>
              <a:t>Reference 1</a:t>
            </a:r>
            <a:r>
              <a:rPr lang="en-US" altLang="zh-CN" sz="2400" dirty="0"/>
              <a:t>: VTM                        Reference 2: CE4.2.13 test b</a:t>
            </a:r>
          </a:p>
          <a:p>
            <a:r>
              <a:rPr lang="en-US" sz="2400" dirty="0"/>
              <a:t>Tested: proposed method 1, 0.01% and 0.00% loss to the reference 2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E2911E-3B66-4ECD-8F59-0813C898C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73" y="2636912"/>
            <a:ext cx="7947675" cy="380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74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8BB38-0F44-4B77-AD19-4E2D75F53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35047-C983-49CF-ACB1-523B17639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37125"/>
          </a:xfrm>
        </p:spPr>
        <p:txBody>
          <a:bodyPr/>
          <a:lstStyle/>
          <a:p>
            <a:r>
              <a:rPr lang="en-US" sz="2400" dirty="0"/>
              <a:t>Reference 1</a:t>
            </a:r>
            <a:r>
              <a:rPr lang="en-US" altLang="zh-CN" sz="2400" dirty="0"/>
              <a:t>: VTM                        Reference 2: CE4.2.13 test b</a:t>
            </a:r>
          </a:p>
          <a:p>
            <a:r>
              <a:rPr lang="en-US" sz="2400" dirty="0"/>
              <a:t>Tested: proposed method 2, 0.07%, 0.06% loss to reference 2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1C0EB6-9212-4D5D-A3BE-8318B0CB9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0" y="2492896"/>
            <a:ext cx="7996760" cy="382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152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2C816-E672-4C1D-A7FE-57D64BEE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altLang="zh-CN" dirty="0"/>
              <a:t>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562B7-2A35-45FE-9FD8-F7635BE90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reduce the line buffer usage </a:t>
            </a:r>
            <a:r>
              <a:rPr lang="en-US"/>
              <a:t>for non-adjacent mode.</a:t>
            </a:r>
            <a:endParaRPr lang="en-US" dirty="0"/>
          </a:p>
          <a:p>
            <a:r>
              <a:rPr lang="en-US" dirty="0"/>
              <a:t>Suggest to further study in Core Experiment with other related proposals.</a:t>
            </a:r>
          </a:p>
          <a:p>
            <a:r>
              <a:rPr lang="en-US" dirty="0"/>
              <a:t>Thank Sharp for crosschecking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74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F4EB7C-9905-45F8-BF9E-ADEDEB80D1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hank you!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BE724D9-253F-4FC9-A35B-E96EAD69A1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21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11704</TotalTime>
  <Words>227</Words>
  <Application>Microsoft Office PowerPoint</Application>
  <PresentationFormat>On-screen Show (4:3)</PresentationFormat>
  <Paragraphs>25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 Unicode MS</vt:lpstr>
      <vt:lpstr>宋体</vt:lpstr>
      <vt:lpstr>微软雅黑</vt:lpstr>
      <vt:lpstr>Arial</vt:lpstr>
      <vt:lpstr>Calibri</vt:lpstr>
      <vt:lpstr>Office 主题</vt:lpstr>
      <vt:lpstr>CE4-related: Reduce line buffer for additional merge candidates</vt:lpstr>
      <vt:lpstr>Introduction </vt:lpstr>
      <vt:lpstr>Proposed method (1)</vt:lpstr>
      <vt:lpstr>Proposed method (2)</vt:lpstr>
      <vt:lpstr>Simulation results (1)</vt:lpstr>
      <vt:lpstr>Simulation results (2)</vt:lpstr>
      <vt:lpstr>Conclusions</vt:lpstr>
      <vt:lpstr>Thank you!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jingye(JingYe)</cp:lastModifiedBy>
  <cp:revision>151</cp:revision>
  <dcterms:created xsi:type="dcterms:W3CDTF">2010-10-25T03:40:34Z</dcterms:created>
  <dcterms:modified xsi:type="dcterms:W3CDTF">2018-07-14T17:32:21Z</dcterms:modified>
</cp:coreProperties>
</file>