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82" r:id="rId4"/>
    <p:sldId id="283" r:id="rId5"/>
    <p:sldId id="284" r:id="rId6"/>
    <p:sldId id="285" r:id="rId7"/>
    <p:sldId id="286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28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1484785"/>
            <a:ext cx="8208912" cy="2115666"/>
          </a:xfrm>
        </p:spPr>
        <p:txBody>
          <a:bodyPr/>
          <a:lstStyle/>
          <a:p>
            <a:pPr eaLnBrk="1" hangingPunct="1"/>
            <a:r>
              <a:rPr lang="en-CA" b="1" dirty="0"/>
              <a:t>CE9-related: Constrained Decoder Side Motion Vector Derivation </a:t>
            </a:r>
            <a:br>
              <a:rPr lang="en-CA" b="1" dirty="0"/>
            </a:br>
            <a:r>
              <a:rPr lang="en-US" b="1" dirty="0"/>
              <a:t>(JVET-</a:t>
            </a:r>
            <a:r>
              <a:rPr lang="en-US" altLang="zh-CN" b="1" dirty="0"/>
              <a:t>K</a:t>
            </a:r>
            <a:r>
              <a:rPr lang="en-US" b="1" dirty="0"/>
              <a:t>0295)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X. Li, X. Xu,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/07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268760"/>
            <a:ext cx="8363272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Decoder side MV Derivation is a type of efficient tools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Generic decoding process of DMVD</a:t>
            </a:r>
          </a:p>
          <a:p>
            <a:pPr lvl="1"/>
            <a:r>
              <a:rPr lang="en-CA" dirty="0"/>
              <a:t>parse/determine initial motion vector </a:t>
            </a:r>
            <a:r>
              <a:rPr lang="en-CA" dirty="0" err="1"/>
              <a:t>MV_init</a:t>
            </a:r>
            <a:r>
              <a:rPr lang="en-CA" dirty="0"/>
              <a:t> and prefetch reference block; </a:t>
            </a:r>
            <a:endParaRPr lang="en-US" sz="2400" dirty="0"/>
          </a:p>
          <a:p>
            <a:pPr lvl="1"/>
            <a:r>
              <a:rPr lang="en-CA" dirty="0"/>
              <a:t>refine MV to get final motion vector </a:t>
            </a:r>
            <a:r>
              <a:rPr lang="en-CA" dirty="0" err="1"/>
              <a:t>MV_final</a:t>
            </a:r>
            <a:r>
              <a:rPr lang="en-CA" dirty="0"/>
              <a:t> based on block matching or other measurement;</a:t>
            </a:r>
            <a:endParaRPr lang="en-US" sz="2400" dirty="0"/>
          </a:p>
          <a:p>
            <a:pPr lvl="1"/>
            <a:r>
              <a:rPr lang="en-CA" dirty="0"/>
              <a:t>motion compensation with </a:t>
            </a:r>
            <a:r>
              <a:rPr lang="en-CA" dirty="0" err="1"/>
              <a:t>MV_final</a:t>
            </a:r>
            <a:r>
              <a:rPr lang="en-CA" dirty="0"/>
              <a:t>;</a:t>
            </a:r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3DD6E-A086-4B89-B843-546166DEB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Pipeline Issue of DMVD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113CF-C53D-4B2D-AED5-5A302DCC5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Dependency between </a:t>
            </a:r>
            <a:r>
              <a:rPr lang="en-US" dirty="0" err="1"/>
              <a:t>MV_init</a:t>
            </a:r>
            <a:r>
              <a:rPr lang="en-US" dirty="0"/>
              <a:t> and </a:t>
            </a:r>
            <a:r>
              <a:rPr lang="en-US" dirty="0" err="1"/>
              <a:t>MV_final</a:t>
            </a:r>
            <a:r>
              <a:rPr lang="en-US" dirty="0"/>
              <a:t> of previously coded block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69C9B9C-E734-4AFC-900E-E52C7E036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FF062DF-E432-4524-AC92-39F9772C99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934026"/>
              </p:ext>
            </p:extLst>
          </p:nvPr>
        </p:nvGraphicFramePr>
        <p:xfrm>
          <a:off x="827584" y="2773445"/>
          <a:ext cx="7344816" cy="3366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Visio" r:id="rId3" imgW="8210645" imgH="3762303" progId="Visio.Drawing.15">
                  <p:embed/>
                </p:oleObj>
              </mc:Choice>
              <mc:Fallback>
                <p:oleObj name="Visio" r:id="rId3" imgW="8210645" imgH="376230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773445"/>
                        <a:ext cx="7344816" cy="33663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4020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3DD6E-A086-4B89-B843-546166DEB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113CF-C53D-4B2D-AED5-5A302DCC5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Break the dependency between </a:t>
            </a:r>
            <a:r>
              <a:rPr lang="en-US" dirty="0" err="1"/>
              <a:t>MV_init</a:t>
            </a:r>
            <a:r>
              <a:rPr lang="en-US" dirty="0"/>
              <a:t> and </a:t>
            </a:r>
            <a:r>
              <a:rPr lang="en-US" dirty="0" err="1"/>
              <a:t>MV_final</a:t>
            </a:r>
            <a:r>
              <a:rPr lang="en-US" dirty="0"/>
              <a:t> of previously coded block</a:t>
            </a:r>
          </a:p>
          <a:p>
            <a:pPr lvl="1"/>
            <a:r>
              <a:rPr lang="en-US" dirty="0" err="1"/>
              <a:t>CU_prev</a:t>
            </a:r>
            <a:r>
              <a:rPr lang="en-US" dirty="0"/>
              <a:t>: the CU coded right before </a:t>
            </a:r>
            <a:r>
              <a:rPr lang="en-US" dirty="0" err="1"/>
              <a:t>CU_cur</a:t>
            </a:r>
            <a:endParaRPr lang="en-US" dirty="0"/>
          </a:p>
          <a:p>
            <a:pPr lvl="1"/>
            <a:r>
              <a:rPr lang="en-US" dirty="0"/>
              <a:t>MV of </a:t>
            </a:r>
            <a:r>
              <a:rPr lang="en-US" dirty="0" err="1"/>
              <a:t>CU_prev</a:t>
            </a:r>
            <a:r>
              <a:rPr lang="en-US" dirty="0"/>
              <a:t> cannot be used as predictor for </a:t>
            </a:r>
            <a:r>
              <a:rPr lang="en-US" dirty="0" err="1"/>
              <a:t>CU_cur</a:t>
            </a:r>
            <a:r>
              <a:rPr lang="en-US" dirty="0"/>
              <a:t> (both merge and AMVP) if following conditions are met</a:t>
            </a:r>
          </a:p>
          <a:p>
            <a:pPr lvl="2"/>
            <a:r>
              <a:rPr lang="en-CA" dirty="0" err="1"/>
              <a:t>CU_prev</a:t>
            </a:r>
            <a:r>
              <a:rPr lang="en-CA" dirty="0"/>
              <a:t> is in merge mode</a:t>
            </a:r>
            <a:endParaRPr lang="en-US" dirty="0"/>
          </a:p>
          <a:p>
            <a:pPr lvl="2"/>
            <a:r>
              <a:rPr lang="en-CA" dirty="0" err="1"/>
              <a:t>CU_prev</a:t>
            </a:r>
            <a:r>
              <a:rPr lang="en-CA" dirty="0"/>
              <a:t> is not affine</a:t>
            </a:r>
            <a:endParaRPr lang="en-US" dirty="0"/>
          </a:p>
          <a:p>
            <a:pPr lvl="2"/>
            <a:r>
              <a:rPr lang="en-CA" dirty="0" err="1"/>
              <a:t>CU_prev</a:t>
            </a:r>
            <a:r>
              <a:rPr lang="en-CA" dirty="0"/>
              <a:t> has two valid but different reference frames</a:t>
            </a:r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69C9B9C-E734-4AFC-900E-E52C7E036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73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8233E-9EBD-45C2-9590-9667DD302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EFAB8-177A-4435-B03A-491C1695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/>
          <a:lstStyle/>
          <a:p>
            <a:r>
              <a:rPr lang="en-CA" dirty="0"/>
              <a:t>Test with DMVR in BMS-1</a:t>
            </a:r>
          </a:p>
          <a:p>
            <a:pPr lvl="1"/>
            <a:r>
              <a:rPr lang="en-US" dirty="0"/>
              <a:t>Reference 1: VTM-1 </a:t>
            </a:r>
          </a:p>
          <a:p>
            <a:pPr lvl="1"/>
            <a:r>
              <a:rPr lang="en-US" dirty="0"/>
              <a:t>Reference 2: VTM-1 + DMVR</a:t>
            </a:r>
          </a:p>
          <a:p>
            <a:pPr lvl="1"/>
            <a:r>
              <a:rPr lang="en-US" dirty="0"/>
              <a:t>Test: VTM-1 + DMVR + proposed method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Most gain by DMVR is kept by the proposed method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D4006-BBEE-4245-ABF1-820933E36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" y="3717032"/>
            <a:ext cx="9127014" cy="1872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8761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8233E-9EBD-45C2-9590-9667DD302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FEFAB8-177A-4435-B03A-491C1695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/>
          <a:lstStyle/>
          <a:p>
            <a:r>
              <a:rPr lang="en-CA" dirty="0"/>
              <a:t>Test with DMVR in BMS-1</a:t>
            </a:r>
          </a:p>
          <a:p>
            <a:pPr lvl="1"/>
            <a:r>
              <a:rPr lang="en-US" dirty="0"/>
              <a:t>Reference 1: VTM-1 </a:t>
            </a:r>
          </a:p>
          <a:p>
            <a:pPr lvl="1"/>
            <a:r>
              <a:rPr lang="en-US" dirty="0"/>
              <a:t>Reference 2: VTM-1 + CE-9.2.5</a:t>
            </a:r>
          </a:p>
          <a:p>
            <a:pPr lvl="1"/>
            <a:r>
              <a:rPr lang="en-US" dirty="0"/>
              <a:t>Test: VTM-1 + CE-9.2.5 + proposed method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proposed method can be combined with any DMVR method with stable performance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18E61C-F4B5-4C17-B588-2CF964CD4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" y="3717032"/>
            <a:ext cx="9127014" cy="18722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7202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4DA99-D96F-459B-B87E-0446A643D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D57B64-99E3-4149-B8EC-EF075B27AC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Constrained DMVD is proposed to solve the pipeline issue in DMVD methods</a:t>
            </a:r>
          </a:p>
          <a:p>
            <a:r>
              <a:rPr lang="en-US" dirty="0"/>
              <a:t>Relatively small loss (0.5%-0.6%) is observed</a:t>
            </a:r>
          </a:p>
          <a:p>
            <a:r>
              <a:rPr lang="en-US" dirty="0"/>
              <a:t>The proposed method can be combined with any DMVD methods</a:t>
            </a:r>
          </a:p>
          <a:p>
            <a:r>
              <a:rPr lang="en-US" dirty="0"/>
              <a:t>Propose to study it in CE9</a:t>
            </a:r>
          </a:p>
          <a:p>
            <a:endParaRPr lang="en-US" dirty="0"/>
          </a:p>
          <a:p>
            <a:r>
              <a:rPr lang="en-US" dirty="0"/>
              <a:t>Thanks HHI for crosschecking in JVET-K0407!</a:t>
            </a:r>
          </a:p>
        </p:txBody>
      </p:sp>
    </p:spTree>
    <p:extLst>
      <p:ext uri="{BB962C8B-B14F-4D97-AF65-F5344CB8AC3E}">
        <p14:creationId xmlns:p14="http://schemas.microsoft.com/office/powerpoint/2010/main" val="12597163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8289</TotalTime>
  <Words>295</Words>
  <Application>Microsoft Office PowerPoint</Application>
  <PresentationFormat>On-screen Show (4:3)</PresentationFormat>
  <Paragraphs>45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Office 主题</vt:lpstr>
      <vt:lpstr>Microsoft Visio Drawing</vt:lpstr>
      <vt:lpstr>CE9-related: Constrained Decoder Side Motion Vector Derivation  (JVET-K0295)</vt:lpstr>
      <vt:lpstr>Introduction</vt:lpstr>
      <vt:lpstr>Pipeline Issue of DMVD Methods</vt:lpstr>
      <vt:lpstr>Proposed Method</vt:lpstr>
      <vt:lpstr>Simulation Results (1)</vt:lpstr>
      <vt:lpstr>Simulation Results (2)</vt:lpstr>
      <vt:lpstr>Conclusions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Xiang Li</cp:lastModifiedBy>
  <cp:revision>124</cp:revision>
  <dcterms:created xsi:type="dcterms:W3CDTF">2010-10-25T03:40:34Z</dcterms:created>
  <dcterms:modified xsi:type="dcterms:W3CDTF">2018-07-08T23:55:53Z</dcterms:modified>
</cp:coreProperties>
</file>