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8"/>
  </p:notesMasterIdLst>
  <p:sldIdLst>
    <p:sldId id="261" r:id="rId3"/>
    <p:sldId id="264" r:id="rId4"/>
    <p:sldId id="265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7"/>
    <p:restoredTop sz="94729"/>
  </p:normalViewPr>
  <p:slideViewPr>
    <p:cSldViewPr snapToGrid="0" snapToObjects="1">
      <p:cViewPr varScale="1">
        <p:scale>
          <a:sx n="115" d="100"/>
          <a:sy n="115" d="100"/>
        </p:scale>
        <p:origin x="16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735E0-E6EA-6643-9241-731E9C85E1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66240-78EF-7B4D-8D55-EE18BC4923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8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0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2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85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22080-53F0-5B4A-86B6-B71CB1E21B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9C578-B18E-A94F-B92B-D910913FF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C8F2B-DB42-CE4C-8180-E9EF06D6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A0DA3-40D3-A744-930D-7DE9D3F7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1C77E-75ED-4043-A6E8-E9BB6A2E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95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B64F4-4718-7943-9589-FA2696A8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3E65D-18A4-0A4B-866E-886DBAE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D5CF2-595E-3145-BBF1-E5778097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DA820-D2C1-F447-A706-1A590681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84886-E8BF-FE4B-B8AB-B68CEBAA3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0169-EC2E-4F4D-9AC7-EA7170D01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43E40-5A2F-D240-8BE3-6B080399B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3CC6-E8B7-2442-B8E0-F44319C3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9C2B7-8578-E144-A63E-A7715A98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C97A5-3BAC-3149-8F3C-55ECB7A0B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95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2E11C-8564-094F-A9BE-9D343F8E6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1600-947C-B046-A3C2-5F651FCA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D6B0C-A175-AD41-A354-E8171CC48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7805C-F3DF-8F49-81D5-5FE43FE73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EA388-E52C-FE42-9C3C-31671D04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673BD-E3E1-5C45-B5FB-A05474E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07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85E8B-AB9B-DC42-8AB9-6CEE3F9C4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43D4C-A390-B243-80A4-E78A0EE69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B0A56-0F90-FD4F-B29B-0DE5C74ED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4EC-E960-F04B-8841-2A965A119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0EB634-9223-E844-BD08-60BB5E39F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FB5189-C9D5-F94B-B77A-AFFE5AE7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1DAEB-C10F-754A-B70D-C4613824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E7C68-D3BC-F04F-A325-A0603204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18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4C0D3-A0FF-A14C-9670-980C16A5D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32006-C2D3-6C45-B97D-03823384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C967C-5A05-2949-B729-457647C3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9D97E-18E8-2A44-9472-ADDD3FBA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0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F821AB-DFE5-AC4B-87EF-6F4EFAA01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106EC-D467-574C-A69E-D50A85F2F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5DF63-264C-F242-8112-427839CE0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99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2B0A-7651-3246-9F80-46BD4AF2D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8218A-68CB-E44F-BD89-F02741130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3C2BE-C9AE-D346-B5B1-A9DD8D705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1D57F-A59A-FA4F-92DE-793CD5602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88DA6-76E9-0F4C-A40B-F89F4819D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BF8BC-4CA5-AC4E-9327-3FDE5D24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22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185A9-26B5-7B45-815C-D9B4A2D9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C3258B-BB42-D940-8AD2-21FB32F98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65ADB5-20A2-2D4A-976D-D339E6F24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C2F8C-380D-AD4D-A321-C52E5E29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959BDD-926A-BD4E-8E40-05D64ED8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BF5FC-5CCB-3A41-B718-07562EA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78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894F-9332-D84B-A190-7AB4F8736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72256-204E-F942-A9B7-63D9CCFD1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41288-50B3-AA4A-9C9A-575C0693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15ED-3A55-8142-A3E5-A983D92D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028C4-10EE-4F47-AD84-4B29121B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2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6DBF4B-DE54-294F-B9E6-F60DA7D9B3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83EF41-0201-AE48-AE37-DA72C3C60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75663-36B6-9E44-A172-64A13914F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5C330-F615-424C-B095-E4E2F8B8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AB449-1F60-3348-BD65-821C3274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4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4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7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3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7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8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69A50A89-B2F5-B24C-91B2-F8BC0BF27FD8}"/>
              </a:ext>
            </a:extLst>
          </p:cNvPr>
          <p:cNvSpPr txBox="1">
            <a:spLocks/>
          </p:cNvSpPr>
          <p:nvPr userDrawn="1"/>
        </p:nvSpPr>
        <p:spPr>
          <a:xfrm>
            <a:off x="107950" y="115888"/>
            <a:ext cx="8928100" cy="360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JVET-K0288: CE9-related: Memory bandwidth reduction for DMVR</a:t>
            </a: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Gill Sans M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副标题 2">
            <a:extLst>
              <a:ext uri="{FF2B5EF4-FFF2-40B4-BE49-F238E27FC236}">
                <a16:creationId xmlns:a16="http://schemas.microsoft.com/office/drawing/2014/main" id="{81FF386E-66A3-7C41-99A9-19CE3493F691}"/>
              </a:ext>
            </a:extLst>
          </p:cNvPr>
          <p:cNvSpPr txBox="1">
            <a:spLocks/>
          </p:cNvSpPr>
          <p:nvPr userDrawn="1"/>
        </p:nvSpPr>
        <p:spPr>
          <a:xfrm>
            <a:off x="179388" y="404813"/>
            <a:ext cx="8856662" cy="215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Wenger, S. Liu</a:t>
            </a:r>
            <a:endParaRPr lang="zh-CN" altLang="en-US" sz="1000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  <a:p>
            <a:pPr marL="342900" indent="-342900" algn="r">
              <a:spcBef>
                <a:spcPct val="20000"/>
              </a:spcBef>
              <a:defRPr/>
            </a:pPr>
            <a:endParaRPr lang="zh-CN" altLang="en-US" sz="1000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66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F387F-8BBC-0D4F-A9A0-9DBBE7EC3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96CE9-FC09-2F4C-9EB5-7920863EF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550E9-ACBB-5D42-87CE-E7CFE9FB3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686DC-22F6-EE42-A8BE-9E3256A5B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79A0B-F28C-9D4A-BB8E-874492039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3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76B7-E0C9-400E-B241-D92D19789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085" y="1565031"/>
            <a:ext cx="7921869" cy="276078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JVET-K0288: CE9-related: Memory bandwidth reduction for DMVR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8A3F91-1A9C-458B-A696-5228BA70A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79731"/>
            <a:ext cx="6858000" cy="3780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Wenger, S. Liu</a:t>
            </a:r>
            <a:endParaRPr lang="zh-CN" altLang="en-US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36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0D63B-A600-3B47-B376-C85C2119F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06EFC-2475-3349-B141-2BA415338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Decoder side motion vector refinement (DMVR) requires higher memory bandwidth than conventional</a:t>
            </a:r>
            <a:r>
              <a:rPr lang="zh-CN" altLang="en-US" dirty="0"/>
              <a:t> </a:t>
            </a:r>
            <a:r>
              <a:rPr lang="en-US" altLang="zh-CN" dirty="0"/>
              <a:t>inter</a:t>
            </a:r>
          </a:p>
          <a:p>
            <a:r>
              <a:rPr lang="en-US" dirty="0"/>
              <a:t>How</a:t>
            </a:r>
            <a:r>
              <a:rPr lang="zh-CN" altLang="en-US" dirty="0"/>
              <a:t> </a:t>
            </a:r>
            <a:r>
              <a:rPr lang="en-US" altLang="zh-CN" dirty="0"/>
              <a:t>to reduce DMVR memory bandwidth?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5216082-7F06-FC4B-B3A2-802462707966}"/>
              </a:ext>
            </a:extLst>
          </p:cNvPr>
          <p:cNvGrpSpPr/>
          <p:nvPr/>
        </p:nvGrpSpPr>
        <p:grpSpPr>
          <a:xfrm>
            <a:off x="873943" y="3450281"/>
            <a:ext cx="7173087" cy="3148330"/>
            <a:chOff x="918548" y="2903872"/>
            <a:chExt cx="7173087" cy="314833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FD002B6-5EA7-1B47-8962-B3D184EE6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548" y="3295286"/>
              <a:ext cx="3488690" cy="27569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347D749-E811-EA41-AB54-732926366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7238" y="2903872"/>
              <a:ext cx="3684397" cy="314833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76296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0DD5-267E-EB46-8D71-A6925DEFE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6-tap filter for DMVR 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27B7B-6859-0946-AEC2-D805A3398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Worst-case memory requirement for a W×H block</a:t>
            </a:r>
          </a:p>
          <a:p>
            <a:pPr lvl="1"/>
            <a:r>
              <a:rPr lang="en-US" dirty="0"/>
              <a:t>Inter MC: (W+Tap</a:t>
            </a:r>
            <a:r>
              <a:rPr lang="en-US" baseline="-25000" dirty="0"/>
              <a:t>MC</a:t>
            </a:r>
            <a:r>
              <a:rPr lang="en-US" dirty="0"/>
              <a:t>-1) × (H+Tap</a:t>
            </a:r>
            <a:r>
              <a:rPr lang="en-US" baseline="-25000" dirty="0"/>
              <a:t>MC</a:t>
            </a:r>
            <a:r>
              <a:rPr lang="en-US" dirty="0"/>
              <a:t>-1)</a:t>
            </a:r>
          </a:p>
          <a:p>
            <a:pPr lvl="1"/>
            <a:r>
              <a:rPr lang="en-US" dirty="0"/>
              <a:t>DMVR MC: (W+2×SR+Tap</a:t>
            </a:r>
            <a:r>
              <a:rPr lang="en-US" baseline="-25000" dirty="0"/>
              <a:t>MC-DMVR</a:t>
            </a:r>
            <a:r>
              <a:rPr lang="en-US" dirty="0"/>
              <a:t>/2+Tap</a:t>
            </a:r>
            <a:r>
              <a:rPr lang="en-US" baseline="-25000" dirty="0"/>
              <a:t>SR</a:t>
            </a:r>
            <a:r>
              <a:rPr lang="en-US" dirty="0"/>
              <a:t>/2-1) × (H+2×SR+Tap</a:t>
            </a:r>
            <a:r>
              <a:rPr lang="en-US" baseline="-25000" dirty="0"/>
              <a:t>MC-DMVR</a:t>
            </a:r>
            <a:r>
              <a:rPr lang="en-US" dirty="0"/>
              <a:t>/2+Tap</a:t>
            </a:r>
            <a:r>
              <a:rPr lang="en-US" baseline="-25000" dirty="0"/>
              <a:t>SR</a:t>
            </a:r>
            <a:r>
              <a:rPr lang="en-US" dirty="0"/>
              <a:t>/2-1)</a:t>
            </a:r>
          </a:p>
          <a:p>
            <a:r>
              <a:rPr lang="en-US" dirty="0"/>
              <a:t>In VTM-1/BMS-1, </a:t>
            </a:r>
            <a:r>
              <a:rPr lang="en-US" dirty="0" err="1"/>
              <a:t>Tap</a:t>
            </a:r>
            <a:r>
              <a:rPr lang="en-US" baseline="-25000" dirty="0" err="1"/>
              <a:t>MC</a:t>
            </a:r>
            <a:r>
              <a:rPr lang="en-US" dirty="0"/>
              <a:t>=8</a:t>
            </a:r>
          </a:p>
          <a:p>
            <a:r>
              <a:rPr lang="en-US" dirty="0"/>
              <a:t>If we choose SR=2, </a:t>
            </a:r>
            <a:r>
              <a:rPr lang="en-US" dirty="0" err="1"/>
              <a:t>Tap</a:t>
            </a:r>
            <a:r>
              <a:rPr lang="en-US" baseline="-25000" dirty="0" err="1"/>
              <a:t>MC</a:t>
            </a:r>
            <a:r>
              <a:rPr lang="en-US" baseline="-25000" dirty="0"/>
              <a:t>-DMVR</a:t>
            </a:r>
            <a:r>
              <a:rPr lang="en-US" dirty="0"/>
              <a:t>=6, the worst-case memory for DMVR MC is the same as inter MC</a:t>
            </a:r>
          </a:p>
          <a:p>
            <a:r>
              <a:rPr lang="en-US" dirty="0"/>
              <a:t>Use 6-tap filter in BIO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343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0810-0E82-0742-8F7C-596569FEE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7355C-1D96-364E-91E7-8CB1F3D7B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825625"/>
            <a:ext cx="8013545" cy="4351338"/>
          </a:xfrm>
        </p:spPr>
        <p:txBody>
          <a:bodyPr>
            <a:normAutofit/>
          </a:bodyPr>
          <a:lstStyle/>
          <a:p>
            <a:r>
              <a:rPr lang="en-US" dirty="0"/>
              <a:t>Implemented on top of CE9-2.6 (SR=2, </a:t>
            </a:r>
            <a:r>
              <a:rPr lang="en-US" dirty="0" err="1"/>
              <a:t>Tap</a:t>
            </a:r>
            <a:r>
              <a:rPr lang="en-US" baseline="-25000" dirty="0" err="1"/>
              <a:t>MC</a:t>
            </a:r>
            <a:r>
              <a:rPr lang="en-US" baseline="-25000" dirty="0"/>
              <a:t>-DMVR</a:t>
            </a:r>
            <a:r>
              <a:rPr lang="en-US" dirty="0"/>
              <a:t>=8)</a:t>
            </a:r>
          </a:p>
          <a:p>
            <a:r>
              <a:rPr lang="en-US" dirty="0"/>
              <a:t>First anchor: VTM-1.0</a:t>
            </a:r>
          </a:p>
          <a:p>
            <a:r>
              <a:rPr lang="en-US" dirty="0"/>
              <a:t>Second anchor: CE9-2.6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 </a:t>
            </a:r>
            <a:r>
              <a:rPr lang="en-US" dirty="0" err="1"/>
              <a:t>Kwai</a:t>
            </a:r>
            <a:r>
              <a:rPr lang="en-US" dirty="0"/>
              <a:t> for cross-checking (JVET-K0421)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177F2F-8C31-8142-89A3-A1C21554A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77880"/>
            <a:ext cx="9156380" cy="180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6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7213E-29C5-1A4B-8D47-204C849C0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453BC-3E7B-D146-AF14-2E735A3DB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6-tap MC filter in DMVR does not increase worst-case memory bandwidth</a:t>
            </a:r>
          </a:p>
          <a:p>
            <a:r>
              <a:rPr lang="en-US" dirty="0"/>
              <a:t>Average 0.06% BD-rate loss in RA compared with 8-tap DMVR MC filter</a:t>
            </a:r>
          </a:p>
          <a:p>
            <a:r>
              <a:rPr lang="en-US" dirty="0"/>
              <a:t>It is suggested to test the proposed method in CE</a:t>
            </a:r>
          </a:p>
        </p:txBody>
      </p:sp>
    </p:spTree>
    <p:extLst>
      <p:ext uri="{BB962C8B-B14F-4D97-AF65-F5344CB8AC3E}">
        <p14:creationId xmlns:p14="http://schemas.microsoft.com/office/powerpoint/2010/main" val="4159172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5678</TotalTime>
  <Words>211</Words>
  <Application>Microsoft Macintosh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 Unicode MS</vt:lpstr>
      <vt:lpstr>等线</vt:lpstr>
      <vt:lpstr>宋体</vt:lpstr>
      <vt:lpstr>Arial</vt:lpstr>
      <vt:lpstr>Calibri</vt:lpstr>
      <vt:lpstr>Calibri Light</vt:lpstr>
      <vt:lpstr>Gill Sans MT</vt:lpstr>
      <vt:lpstr>Office Theme</vt:lpstr>
      <vt:lpstr>Custom Design</vt:lpstr>
      <vt:lpstr>JVET-K0288: CE9-related: Memory bandwidth reduction for DMVR</vt:lpstr>
      <vt:lpstr>Overview</vt:lpstr>
      <vt:lpstr>6-tap filter for DMVR MC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 Xu</dc:creator>
  <cp:lastModifiedBy>Meng Xu</cp:lastModifiedBy>
  <cp:revision>55</cp:revision>
  <dcterms:created xsi:type="dcterms:W3CDTF">2018-04-05T21:54:17Z</dcterms:created>
  <dcterms:modified xsi:type="dcterms:W3CDTF">2018-07-08T20:13:04Z</dcterms:modified>
</cp:coreProperties>
</file>