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49"/>
  </p:notesMasterIdLst>
  <p:handoutMasterIdLst>
    <p:handoutMasterId r:id="rId50"/>
  </p:handoutMasterIdLst>
  <p:sldIdLst>
    <p:sldId id="259" r:id="rId5"/>
    <p:sldId id="435" r:id="rId6"/>
    <p:sldId id="393" r:id="rId7"/>
    <p:sldId id="392" r:id="rId8"/>
    <p:sldId id="395" r:id="rId9"/>
    <p:sldId id="398" r:id="rId10"/>
    <p:sldId id="399" r:id="rId11"/>
    <p:sldId id="401" r:id="rId12"/>
    <p:sldId id="400" r:id="rId13"/>
    <p:sldId id="475" r:id="rId14"/>
    <p:sldId id="409" r:id="rId15"/>
    <p:sldId id="411" r:id="rId16"/>
    <p:sldId id="410" r:id="rId17"/>
    <p:sldId id="424" r:id="rId18"/>
    <p:sldId id="420" r:id="rId19"/>
    <p:sldId id="476" r:id="rId20"/>
    <p:sldId id="477" r:id="rId21"/>
    <p:sldId id="478" r:id="rId22"/>
    <p:sldId id="482" r:id="rId23"/>
    <p:sldId id="480" r:id="rId24"/>
    <p:sldId id="481" r:id="rId25"/>
    <p:sldId id="412" r:id="rId26"/>
    <p:sldId id="439" r:id="rId27"/>
    <p:sldId id="487" r:id="rId28"/>
    <p:sldId id="488" r:id="rId29"/>
    <p:sldId id="489" r:id="rId30"/>
    <p:sldId id="492" r:id="rId31"/>
    <p:sldId id="484" r:id="rId32"/>
    <p:sldId id="485" r:id="rId33"/>
    <p:sldId id="486" r:id="rId34"/>
    <p:sldId id="491" r:id="rId35"/>
    <p:sldId id="498" r:id="rId36"/>
    <p:sldId id="441" r:id="rId37"/>
    <p:sldId id="442" r:id="rId38"/>
    <p:sldId id="443" r:id="rId39"/>
    <p:sldId id="444" r:id="rId40"/>
    <p:sldId id="445" r:id="rId41"/>
    <p:sldId id="446" r:id="rId42"/>
    <p:sldId id="261" r:id="rId43"/>
    <p:sldId id="509" r:id="rId44"/>
    <p:sldId id="510" r:id="rId45"/>
    <p:sldId id="511" r:id="rId46"/>
    <p:sldId id="512" r:id="rId47"/>
    <p:sldId id="513" r:id="rId48"/>
  </p:sldIdLst>
  <p:sldSz cx="12192000" cy="6858000"/>
  <p:notesSz cx="6858000" cy="9144000"/>
  <p:embeddedFontLst>
    <p:embeddedFont>
      <p:font typeface="Ericsson Technical Icons" panose="020B0604020202020204" charset="0"/>
      <p:regular r:id="rId51"/>
    </p:embeddedFont>
    <p:embeddedFont>
      <p:font typeface="Ericsson Hilda" panose="020B0604020202020204" charset="0"/>
      <p:regular r:id="rId52"/>
      <p:bold r:id="rId53"/>
    </p:embeddedFont>
    <p:embeddedFont>
      <p:font typeface="Ericsson Hilda Light" panose="020B0604020202020204" charset="0"/>
      <p:regular r:id="rId54"/>
    </p:embeddedFont>
    <p:embeddedFont>
      <p:font typeface="Cambria Math" panose="02040503050406030204" pitchFamily="18" charset="0"/>
      <p:regular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1DB6D-FF7B-4373-B517-33D12FF82579}" v="1712" dt="2018-04-05T15:48:49.490"/>
    <p1510:client id="{276B4482-6DD8-4D44-BBFF-8E2F2F67A7AE}" v="933" dt="2018-04-05T15:48:44.402"/>
    <p1510:client id="{4DBBEBEF-8081-4399-8D47-581FDEEBD50B}" v="731" dt="2018-04-05T14:09:57.071"/>
    <p1510:client id="{81B25865-3520-430B-8899-4F8B0C6DA547}" v="11" dt="2018-04-05T13:07:31.837"/>
    <p1510:client id="{DF2C935F-9908-4E7A-893B-6716FC1B90FF}" v="14" dt="2018-04-05T15:47:53.8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0" d="100"/>
          <a:sy n="60" d="100"/>
        </p:scale>
        <p:origin x="-852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3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3.fntdata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57" Type="http://schemas.openxmlformats.org/officeDocument/2006/relationships/viewProps" Target="viewProps.xml"/><Relationship Id="rId95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2.fntdata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1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Östrand" userId="S::johan.ostrand@ericsson.com::b728f359-94a2-4b96-87ce-b9b63f2b4440" providerId="AD" clId="Web-{276B4482-6DD8-4D44-BBFF-8E2F2F67A7AE}"/>
    <pc:docChg chg="addSld delSld modSld">
      <pc:chgData name="Johan Östrand" userId="S::johan.ostrand@ericsson.com::b728f359-94a2-4b96-87ce-b9b63f2b4440" providerId="AD" clId="Web-{276B4482-6DD8-4D44-BBFF-8E2F2F67A7AE}" dt="2018-04-05T15:48:44.402" v="1278"/>
      <pc:docMkLst>
        <pc:docMk/>
      </pc:docMkLst>
      <pc:sldChg chg="modSp">
        <pc:chgData name="Johan Östrand" userId="S::johan.ostrand@ericsson.com::b728f359-94a2-4b96-87ce-b9b63f2b4440" providerId="AD" clId="Web-{276B4482-6DD8-4D44-BBFF-8E2F2F67A7AE}" dt="2018-04-05T10:52:15.807" v="74"/>
        <pc:sldMkLst>
          <pc:docMk/>
          <pc:sldMk cId="4241466105" sldId="273"/>
        </pc:sldMkLst>
        <pc:spChg chg="mod">
          <ac:chgData name="Johan Östrand" userId="S::johan.ostrand@ericsson.com::b728f359-94a2-4b96-87ce-b9b63f2b4440" providerId="AD" clId="Web-{276B4482-6DD8-4D44-BBFF-8E2F2F67A7AE}" dt="2018-04-05T10:52:15.807" v="74"/>
          <ac:spMkLst>
            <pc:docMk/>
            <pc:sldMk cId="4241466105" sldId="273"/>
            <ac:spMk id="2" creationId="{26F685DB-CCC8-4662-970B-BD814B6E1773}"/>
          </ac:spMkLst>
        </pc:spChg>
      </pc:sldChg>
      <pc:sldChg chg="modSp new">
        <pc:chgData name="Johan Östrand" userId="S::johan.ostrand@ericsson.com::b728f359-94a2-4b96-87ce-b9b63f2b4440" providerId="AD" clId="Web-{276B4482-6DD8-4D44-BBFF-8E2F2F67A7AE}" dt="2018-04-05T12:41:13.020" v="216"/>
        <pc:sldMkLst>
          <pc:docMk/>
          <pc:sldMk cId="3652340192" sldId="284"/>
        </pc:sldMkLst>
        <pc:spChg chg="mod">
          <ac:chgData name="Johan Östrand" userId="S::johan.ostrand@ericsson.com::b728f359-94a2-4b96-87ce-b9b63f2b4440" providerId="AD" clId="Web-{276B4482-6DD8-4D44-BBFF-8E2F2F67A7AE}" dt="2018-04-05T12:41:13.020" v="216"/>
          <ac:spMkLst>
            <pc:docMk/>
            <pc:sldMk cId="3652340192" sldId="284"/>
            <ac:spMk id="2" creationId="{69A01054-685E-4845-8717-17813AFF2BF9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0:41:31.947" v="6"/>
          <ac:spMkLst>
            <pc:docMk/>
            <pc:sldMk cId="3652340192" sldId="284"/>
            <ac:spMk id="3" creationId="{D5459030-701B-43AC-B6A8-DD3A4D123D5C}"/>
          </ac:spMkLst>
        </pc:sp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5.607" v="84"/>
        <pc:sldMkLst>
          <pc:docMk/>
          <pc:sldMk cId="711200729" sldId="285"/>
        </pc:sldMkLst>
        <pc:spChg chg="del">
          <ac:chgData name="Johan Östrand" userId="S::johan.ostrand@ericsson.com::b728f359-94a2-4b96-87ce-b9b63f2b4440" providerId="AD" clId="Web-{276B4482-6DD8-4D44-BBFF-8E2F2F67A7AE}" dt="2018-04-05T10:42:44.902" v="26"/>
          <ac:spMkLst>
            <pc:docMk/>
            <pc:sldMk cId="711200729" sldId="285"/>
            <ac:spMk id="2" creationId="{942862AE-57E2-42D1-A5D8-588BDB9FCB9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7:55.535" v="59"/>
          <ac:spMkLst>
            <pc:docMk/>
            <pc:sldMk cId="711200729" sldId="285"/>
            <ac:spMk id="3" creationId="{EA347543-C4B3-4F1E-82C1-D11F93CDEC71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7:55.535" v="59"/>
          <ac:picMkLst>
            <pc:docMk/>
            <pc:sldMk cId="711200729" sldId="285"/>
            <ac:picMk id="4" creationId="{4C9B6B18-FA1A-47E1-8149-B0C6D1B9922F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9.810" v="85"/>
        <pc:sldMkLst>
          <pc:docMk/>
          <pc:sldMk cId="2274266986" sldId="286"/>
        </pc:sldMkLst>
        <pc:spChg chg="del mod ord">
          <ac:chgData name="Johan Östrand" userId="S::johan.ostrand@ericsson.com::b728f359-94a2-4b96-87ce-b9b63f2b4440" providerId="AD" clId="Web-{276B4482-6DD8-4D44-BBFF-8E2F2F67A7AE}" dt="2018-04-05T10:43:58.560" v="35"/>
          <ac:spMkLst>
            <pc:docMk/>
            <pc:sldMk cId="2274266986" sldId="286"/>
            <ac:spMk id="2" creationId="{B51A7452-FAC9-4A2F-9CA4-1DC04BF4CBE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4:37.311" v="37"/>
          <ac:spMkLst>
            <pc:docMk/>
            <pc:sldMk cId="2274266986" sldId="286"/>
            <ac:spMk id="3" creationId="{2FEEE037-AFAD-4527-AD72-9F564BBAE7C1}"/>
          </ac:spMkLst>
        </pc:spChg>
        <pc:spChg chg="add del mod ord">
          <ac:chgData name="Johan Östrand" userId="S::johan.ostrand@ericsson.com::b728f359-94a2-4b96-87ce-b9b63f2b4440" providerId="AD" clId="Web-{276B4482-6DD8-4D44-BBFF-8E2F2F67A7AE}" dt="2018-04-05T10:44:46.796" v="38"/>
          <ac:spMkLst>
            <pc:docMk/>
            <pc:sldMk cId="2274266986" sldId="286"/>
            <ac:spMk id="5" creationId="{B78D38F0-F017-4F77-8EE8-D0765E9FBB3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4:37.311" v="37"/>
          <ac:picMkLst>
            <pc:docMk/>
            <pc:sldMk cId="2274266986" sldId="286"/>
            <ac:picMk id="6" creationId="{947A4ECC-E425-4C14-8327-92B750F070FF}"/>
          </ac:picMkLst>
        </pc:picChg>
        <pc:picChg chg="add mod ord">
          <ac:chgData name="Johan Östrand" userId="S::johan.ostrand@ericsson.com::b728f359-94a2-4b96-87ce-b9b63f2b4440" providerId="AD" clId="Web-{276B4482-6DD8-4D44-BBFF-8E2F2F67A7AE}" dt="2018-04-05T10:44:46.796" v="38"/>
          <ac:picMkLst>
            <pc:docMk/>
            <pc:sldMk cId="2274266986" sldId="286"/>
            <ac:picMk id="8" creationId="{9DF55206-9D8F-4250-A7AE-C4C9EA7D76A0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21.670" v="86"/>
        <pc:sldMkLst>
          <pc:docMk/>
          <pc:sldMk cId="1288577307" sldId="287"/>
        </pc:sldMkLst>
        <pc:spChg chg="del">
          <ac:chgData name="Johan Östrand" userId="S::johan.ostrand@ericsson.com::b728f359-94a2-4b96-87ce-b9b63f2b4440" providerId="AD" clId="Web-{276B4482-6DD8-4D44-BBFF-8E2F2F67A7AE}" dt="2018-04-05T10:46:17.485" v="53"/>
          <ac:spMkLst>
            <pc:docMk/>
            <pc:sldMk cId="1288577307" sldId="287"/>
            <ac:spMk id="2" creationId="{B47E7921-E530-468B-ABC5-7ADA8FA4444B}"/>
          </ac:spMkLst>
        </pc:spChg>
        <pc:spChg chg="del mod ord">
          <ac:chgData name="Johan Östrand" userId="S::johan.ostrand@ericsson.com::b728f359-94a2-4b96-87ce-b9b63f2b4440" providerId="AD" clId="Web-{276B4482-6DD8-4D44-BBFF-8E2F2F67A7AE}" dt="2018-04-05T10:46:40.720" v="55"/>
          <ac:spMkLst>
            <pc:docMk/>
            <pc:sldMk cId="1288577307" sldId="287"/>
            <ac:spMk id="3" creationId="{00292B5F-7A87-4832-A295-02FF32A4FC5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6:32.501" v="54"/>
          <ac:spMkLst>
            <pc:docMk/>
            <pc:sldMk cId="1288577307" sldId="287"/>
            <ac:spMk id="4" creationId="{7743B593-34F9-4DB3-BAD5-EE6F76353D0D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0:47:14.221" v="58"/>
          <ac:spMkLst>
            <pc:docMk/>
            <pc:sldMk cId="1288577307" sldId="287"/>
            <ac:spMk id="6" creationId="{243486B4-4FCE-4B74-B99C-5400BEF8C78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6:40.720" v="55"/>
          <ac:picMkLst>
            <pc:docMk/>
            <pc:sldMk cId="1288577307" sldId="287"/>
            <ac:picMk id="7" creationId="{72C4026C-42F0-4FAA-8B63-14CBADA5CEE4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2:58:14.960" v="345"/>
        <pc:sldMkLst>
          <pc:docMk/>
          <pc:sldMk cId="3371939401" sldId="301"/>
        </pc:sldMkLst>
        <pc:spChg chg="del">
          <ac:chgData name="Johan Östrand" userId="S::johan.ostrand@ericsson.com::b728f359-94a2-4b96-87ce-b9b63f2b4440" providerId="AD" clId="Web-{276B4482-6DD8-4D44-BBFF-8E2F2F67A7AE}" dt="2018-04-05T12:41:38.692" v="234"/>
          <ac:spMkLst>
            <pc:docMk/>
            <pc:sldMk cId="3371939401" sldId="301"/>
            <ac:spMk id="2" creationId="{C4AD3DC1-1FBC-4194-A1B5-D18A0A966601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2:41:55.239" v="235"/>
          <ac:spMkLst>
            <pc:docMk/>
            <pc:sldMk cId="3371939401" sldId="301"/>
            <ac:spMk id="3" creationId="{588D4C97-637D-4634-A035-F34CEB715B81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2:45:24.836" v="284"/>
          <ac:spMkLst>
            <pc:docMk/>
            <pc:sldMk cId="3371939401" sldId="301"/>
            <ac:spMk id="7" creationId="{D585DB02-3EB4-4389-B7B2-EF7F87640C6A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46:38.649" v="315"/>
          <ac:spMkLst>
            <pc:docMk/>
            <pc:sldMk cId="3371939401" sldId="301"/>
            <ac:spMk id="10" creationId="{CE196F14-DB7E-43CB-848B-B9CC92FD1BF5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58:14.960" v="345"/>
          <ac:spMkLst>
            <pc:docMk/>
            <pc:sldMk cId="3371939401" sldId="301"/>
            <ac:spMk id="13" creationId="{0B512B81-904A-4A9D-B41E-507F306F6DDA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2:46:03.727" v="292"/>
          <ac:picMkLst>
            <pc:docMk/>
            <pc:sldMk cId="3371939401" sldId="301"/>
            <ac:picMk id="4" creationId="{8CDDBD21-6FE9-4670-93A5-7A9E61F7B69D}"/>
          </ac:picMkLst>
        </pc:picChg>
        <pc:picChg chg="add mod">
          <ac:chgData name="Johan Östrand" userId="S::johan.ostrand@ericsson.com::b728f359-94a2-4b96-87ce-b9b63f2b4440" providerId="AD" clId="Web-{276B4482-6DD8-4D44-BBFF-8E2F2F67A7AE}" dt="2018-04-05T12:46:08.867" v="293"/>
          <ac:picMkLst>
            <pc:docMk/>
            <pc:sldMk cId="3371939401" sldId="301"/>
            <ac:picMk id="8" creationId="{BC02C434-391C-4AE7-8982-BA83EA1887F8}"/>
          </ac:picMkLst>
        </pc:picChg>
        <pc:picChg chg="add del mod">
          <ac:chgData name="Johan Östrand" userId="S::johan.ostrand@ericsson.com::b728f359-94a2-4b96-87ce-b9b63f2b4440" providerId="AD" clId="Web-{276B4482-6DD8-4D44-BBFF-8E2F2F67A7AE}" dt="2018-04-05T12:46:43.696" v="317"/>
          <ac:picMkLst>
            <pc:docMk/>
            <pc:sldMk cId="3371939401" sldId="301"/>
            <ac:picMk id="11" creationId="{01072B0A-A3FD-4FB9-BAE5-3DB8F29DDE3C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13:16.831" v="471"/>
        <pc:sldMkLst>
          <pc:docMk/>
          <pc:sldMk cId="1268973754" sldId="305"/>
        </pc:sldMkLst>
        <pc:spChg chg="del mod">
          <ac:chgData name="Johan Östrand" userId="S::johan.ostrand@ericsson.com::b728f359-94a2-4b96-87ce-b9b63f2b4440" providerId="AD" clId="Web-{276B4482-6DD8-4D44-BBFF-8E2F2F67A7AE}" dt="2018-04-05T12:18:24.779" v="190"/>
          <ac:spMkLst>
            <pc:docMk/>
            <pc:sldMk cId="1268973754" sldId="305"/>
            <ac:spMk id="2" creationId="{2FC1B94C-C000-43C0-B68A-B93F62568BA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13:16.831" v="471"/>
          <ac:spMkLst>
            <pc:docMk/>
            <pc:sldMk cId="1268973754" sldId="305"/>
            <ac:spMk id="3" creationId="{8DB19F40-4EA4-457B-8796-EFBE46B8F344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3:01:03.150" v="370"/>
          <ac:spMkLst>
            <pc:docMk/>
            <pc:sldMk cId="1268973754" sldId="305"/>
            <ac:spMk id="7" creationId="{C219955A-08AB-4D15-8DBF-BCB9D163C66E}"/>
          </ac:spMkLst>
        </pc:spChg>
        <pc:picChg chg="add mod ord modCrop">
          <ac:chgData name="Johan Östrand" userId="S::johan.ostrand@ericsson.com::b728f359-94a2-4b96-87ce-b9b63f2b4440" providerId="AD" clId="Web-{276B4482-6DD8-4D44-BBFF-8E2F2F67A7AE}" dt="2018-04-05T13:02:29.323" v="374"/>
          <ac:picMkLst>
            <pc:docMk/>
            <pc:sldMk cId="1268973754" sldId="305"/>
            <ac:picMk id="4" creationId="{66483A06-16F9-4BBA-942B-0B418EB3D571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12:36.455" v="468"/>
        <pc:sldMkLst>
          <pc:docMk/>
          <pc:sldMk cId="1878688569" sldId="312"/>
        </pc:sldMkLst>
        <pc:spChg chg="mod">
          <ac:chgData name="Johan Östrand" userId="S::johan.ostrand@ericsson.com::b728f359-94a2-4b96-87ce-b9b63f2b4440" providerId="AD" clId="Web-{276B4482-6DD8-4D44-BBFF-8E2F2F67A7AE}" dt="2018-04-05T13:12:36.455" v="468"/>
          <ac:spMkLst>
            <pc:docMk/>
            <pc:sldMk cId="1878688569" sldId="312"/>
            <ac:spMk id="2" creationId="{9C6C2B8A-FD52-49E3-83B6-7112EB075A81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3:04:04.326" v="376"/>
          <ac:spMkLst>
            <pc:docMk/>
            <pc:sldMk cId="1878688569" sldId="312"/>
            <ac:spMk id="3" creationId="{D8C9AF77-499E-4171-A5EA-CA52D9CBDA05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3:05:08.231" v="389"/>
          <ac:spMkLst>
            <pc:docMk/>
            <pc:sldMk cId="1878688569" sldId="312"/>
            <ac:spMk id="4" creationId="{824190ED-0A9D-40CC-AD5C-AD5101BCEF90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04:04.326" v="376"/>
          <ac:picMkLst>
            <pc:docMk/>
            <pc:sldMk cId="1878688569" sldId="312"/>
            <ac:picMk id="5" creationId="{531AEE5C-7287-4532-8FE9-1F98DA25BB1A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45:53.157" v="627"/>
        <pc:sldMkLst>
          <pc:docMk/>
          <pc:sldMk cId="3734870941" sldId="313"/>
        </pc:sldMkLst>
        <pc:spChg chg="del">
          <ac:chgData name="Johan Östrand" userId="S::johan.ostrand@ericsson.com::b728f359-94a2-4b96-87ce-b9b63f2b4440" providerId="AD" clId="Web-{276B4482-6DD8-4D44-BBFF-8E2F2F67A7AE}" dt="2018-04-05T13:40:50.200" v="581"/>
          <ac:spMkLst>
            <pc:docMk/>
            <pc:sldMk cId="3734870941" sldId="313"/>
            <ac:spMk id="2" creationId="{089473F6-7A11-49AA-8DB5-403BC591C080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5:38.547" v="625"/>
          <ac:spMkLst>
            <pc:docMk/>
            <pc:sldMk cId="3734870941" sldId="313"/>
            <ac:spMk id="3" creationId="{D74746B9-B197-48DC-A7C1-B56A9A189149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1:29.950" v="601"/>
          <ac:spMkLst>
            <pc:docMk/>
            <pc:sldMk cId="3734870941" sldId="313"/>
            <ac:spMk id="4" creationId="{19165FC6-0227-4290-BFE8-E318DDA16CA9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3:45:53.157" v="627"/>
          <ac:picMkLst>
            <pc:docMk/>
            <pc:sldMk cId="3734870941" sldId="313"/>
            <ac:picMk id="5" creationId="{9F67D86F-DFB6-487F-BD08-682044E6AE5E}"/>
          </ac:picMkLst>
        </pc:picChg>
      </pc:sldChg>
      <pc:sldChg chg="addSp modSp new">
        <pc:chgData name="Johan Östrand" userId="S::johan.ostrand@ericsson.com::b728f359-94a2-4b96-87ce-b9b63f2b4440" providerId="AD" clId="Web-{276B4482-6DD8-4D44-BBFF-8E2F2F67A7AE}" dt="2018-04-05T14:39:35.130" v="782"/>
        <pc:sldMkLst>
          <pc:docMk/>
          <pc:sldMk cId="2779939398" sldId="315"/>
        </pc:sldMkLst>
        <pc:spChg chg="mod">
          <ac:chgData name="Johan Östrand" userId="S::johan.ostrand@ericsson.com::b728f359-94a2-4b96-87ce-b9b63f2b4440" providerId="AD" clId="Web-{276B4482-6DD8-4D44-BBFF-8E2F2F67A7AE}" dt="2018-04-05T14:21:08.298" v="704"/>
          <ac:spMkLst>
            <pc:docMk/>
            <pc:sldMk cId="2779939398" sldId="315"/>
            <ac:spMk id="2" creationId="{511B7355-1289-4745-86CB-F2BD84B049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19:01.937" v="695"/>
          <ac:spMkLst>
            <pc:docMk/>
            <pc:sldMk cId="2779939398" sldId="315"/>
            <ac:spMk id="3" creationId="{B593117B-0F71-45EE-BEFD-E61DB3AB59AA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4:39:35.130" v="782"/>
          <ac:picMkLst>
            <pc:docMk/>
            <pc:sldMk cId="2779939398" sldId="315"/>
            <ac:picMk id="4" creationId="{33D4C4A1-59EF-4F19-B794-E8F0C4E40EC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54:11.601" v="655"/>
        <pc:sldMkLst>
          <pc:docMk/>
          <pc:sldMk cId="3571090739" sldId="316"/>
        </pc:sldMkLst>
        <pc:spChg chg="mod">
          <ac:chgData name="Johan Östrand" userId="S::johan.ostrand@ericsson.com::b728f359-94a2-4b96-87ce-b9b63f2b4440" providerId="AD" clId="Web-{276B4482-6DD8-4D44-BBFF-8E2F2F67A7AE}" dt="2018-04-05T13:50:56.786" v="638"/>
          <ac:spMkLst>
            <pc:docMk/>
            <pc:sldMk cId="3571090739" sldId="316"/>
            <ac:spMk id="2" creationId="{5C068A3B-BABB-4997-8DC7-4C168E1496B6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3:54:02.538" v="653"/>
          <ac:spMkLst>
            <pc:docMk/>
            <pc:sldMk cId="3571090739" sldId="316"/>
            <ac:spMk id="3" creationId="{3E9CF7A2-130D-4C6B-AEFE-44F8BA608A43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54:11.601" v="655"/>
          <ac:picMkLst>
            <pc:docMk/>
            <pc:sldMk cId="3571090739" sldId="316"/>
            <ac:picMk id="4" creationId="{9D6B8EA9-CD04-412B-8EBE-D5BE34BB0F2B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12:39.869" v="676"/>
        <pc:sldMkLst>
          <pc:docMk/>
          <pc:sldMk cId="2907242239" sldId="317"/>
        </pc:sldMkLst>
        <pc:spChg chg="mod">
          <ac:chgData name="Johan Östrand" userId="S::johan.ostrand@ericsson.com::b728f359-94a2-4b96-87ce-b9b63f2b4440" providerId="AD" clId="Web-{276B4482-6DD8-4D44-BBFF-8E2F2F67A7AE}" dt="2018-04-05T14:12:29.009" v="673"/>
          <ac:spMkLst>
            <pc:docMk/>
            <pc:sldMk cId="2907242239" sldId="317"/>
            <ac:spMk id="2" creationId="{58FF2258-CF17-4B17-B52A-CAC31F326FA7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4:12:12.634" v="661"/>
          <ac:spMkLst>
            <pc:docMk/>
            <pc:sldMk cId="2907242239" sldId="317"/>
            <ac:spMk id="3" creationId="{D2CCECC5-2397-4BF9-AABF-E357DC5B7ACD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12:39.869" v="676"/>
          <ac:picMkLst>
            <pc:docMk/>
            <pc:sldMk cId="2907242239" sldId="317"/>
            <ac:picMk id="4" creationId="{D61E19EE-71BE-4562-859E-F19C39E8DD80}"/>
          </ac:picMkLst>
        </pc:picChg>
      </pc:sldChg>
      <pc:sldChg chg="addSp modSp new mod modClrScheme chgLayout">
        <pc:chgData name="Johan Östrand" userId="S::johan.ostrand@ericsson.com::b728f359-94a2-4b96-87ce-b9b63f2b4440" providerId="AD" clId="Web-{276B4482-6DD8-4D44-BBFF-8E2F2F67A7AE}" dt="2018-04-05T14:33:32.405" v="773"/>
        <pc:sldMkLst>
          <pc:docMk/>
          <pc:sldMk cId="87336199" sldId="318"/>
        </pc:sldMkLst>
        <pc:spChg chg="mod ord">
          <ac:chgData name="Johan Östrand" userId="S::johan.ostrand@ericsson.com::b728f359-94a2-4b96-87ce-b9b63f2b4440" providerId="AD" clId="Web-{276B4482-6DD8-4D44-BBFF-8E2F2F67A7AE}" dt="2018-04-05T14:28:20.541" v="721"/>
          <ac:spMkLst>
            <pc:docMk/>
            <pc:sldMk cId="87336199" sldId="318"/>
            <ac:spMk id="2" creationId="{008924A5-76DC-4706-8CEC-6D1F37C6C0A4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4:29:29.527" v="723"/>
          <ac:spMkLst>
            <pc:docMk/>
            <pc:sldMk cId="87336199" sldId="318"/>
            <ac:spMk id="3" creationId="{D4FAFC2E-3B6D-45AD-9F04-959EAC5CEC33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4:33:32.405" v="773"/>
          <ac:spMkLst>
            <pc:docMk/>
            <pc:sldMk cId="87336199" sldId="318"/>
            <ac:spMk id="5" creationId="{25E8554A-A470-42A1-8A08-C2B38B09AC6C}"/>
          </ac:spMkLst>
        </pc:spChg>
      </pc:sldChg>
      <pc:sldChg chg="addSp delSp modSp new">
        <pc:chgData name="Johan Östrand" userId="S::johan.ostrand@ericsson.com::b728f359-94a2-4b96-87ce-b9b63f2b4440" providerId="AD" clId="Web-{276B4482-6DD8-4D44-BBFF-8E2F2F67A7AE}" dt="2018-04-05T14:25:17.723" v="718"/>
        <pc:sldMkLst>
          <pc:docMk/>
          <pc:sldMk cId="3989088100" sldId="319"/>
        </pc:sldMkLst>
        <pc:spChg chg="mod">
          <ac:chgData name="Johan Östrand" userId="S::johan.ostrand@ericsson.com::b728f359-94a2-4b96-87ce-b9b63f2b4440" providerId="AD" clId="Web-{276B4482-6DD8-4D44-BBFF-8E2F2F67A7AE}" dt="2018-04-05T14:21:44.627" v="714"/>
          <ac:spMkLst>
            <pc:docMk/>
            <pc:sldMk cId="3989088100" sldId="319"/>
            <ac:spMk id="2" creationId="{5616F5C2-DF84-4681-A09A-C2CB161DBFB5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4:25:02.208" v="715"/>
          <ac:spMkLst>
            <pc:docMk/>
            <pc:sldMk cId="3989088100" sldId="319"/>
            <ac:spMk id="3" creationId="{A77B76AB-6407-4FA2-9080-2B307CBBA62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25:17.723" v="718"/>
          <ac:picMkLst>
            <pc:docMk/>
            <pc:sldMk cId="3989088100" sldId="319"/>
            <ac:picMk id="4" creationId="{F8A25FF9-C4AB-4A76-82A0-03035A8E15E7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32:13.826" v="752"/>
        <pc:sldMkLst>
          <pc:docMk/>
          <pc:sldMk cId="2326021470" sldId="320"/>
        </pc:sldMkLst>
        <pc:spChg chg="del">
          <ac:chgData name="Johan Östrand" userId="S::johan.ostrand@ericsson.com::b728f359-94a2-4b96-87ce-b9b63f2b4440" providerId="AD" clId="Web-{276B4482-6DD8-4D44-BBFF-8E2F2F67A7AE}" dt="2018-04-05T14:32:13.826" v="752"/>
          <ac:spMkLst>
            <pc:docMk/>
            <pc:sldMk cId="2326021470" sldId="320"/>
            <ac:spMk id="2" creationId="{1A27EE36-A78E-4C53-B658-07EA4976612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2:12.748" v="751"/>
          <ac:spMkLst>
            <pc:docMk/>
            <pc:sldMk cId="2326021470" sldId="320"/>
            <ac:spMk id="3" creationId="{90B1AC1B-177C-43C7-BF4C-E21225975BD1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1:20.075" v="749"/>
          <ac:spMkLst>
            <pc:docMk/>
            <pc:sldMk cId="2326021470" sldId="320"/>
            <ac:spMk id="4" creationId="{52FBB714-D9A4-41B6-BB89-E4176B2C3B9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32:13.826" v="752"/>
          <ac:picMkLst>
            <pc:docMk/>
            <pc:sldMk cId="2326021470" sldId="320"/>
            <ac:picMk id="5" creationId="{8F6C3975-6296-4650-8B8A-D6763CDB8D5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11:40.773" v="851"/>
        <pc:sldMkLst>
          <pc:docMk/>
          <pc:sldMk cId="4174754218" sldId="322"/>
        </pc:sldMkLst>
        <pc:spChg chg="del">
          <ac:chgData name="Johan Östrand" userId="S::johan.ostrand@ericsson.com::b728f359-94a2-4b96-87ce-b9b63f2b4440" providerId="AD" clId="Web-{276B4482-6DD8-4D44-BBFF-8E2F2F67A7AE}" dt="2018-04-05T15:11:40.773" v="851"/>
          <ac:spMkLst>
            <pc:docMk/>
            <pc:sldMk cId="4174754218" sldId="322"/>
            <ac:spMk id="2" creationId="{21FAAF5B-37FD-4672-BD9E-1E927DD914DA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0:07.504" v="850"/>
          <ac:spMkLst>
            <pc:docMk/>
            <pc:sldMk cId="4174754218" sldId="322"/>
            <ac:spMk id="3" creationId="{6CAB397A-0763-4F38-B014-F7BB81B7B26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6:49.050" v="781"/>
          <ac:spMkLst>
            <pc:docMk/>
            <pc:sldMk cId="4174754218" sldId="322"/>
            <ac:spMk id="4" creationId="{D0D878AA-9B81-4A64-ACD4-AC73570306C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5:11:40.773" v="851"/>
          <ac:picMkLst>
            <pc:docMk/>
            <pc:sldMk cId="4174754218" sldId="322"/>
            <ac:picMk id="5" creationId="{3BB28B24-656D-4AA6-869C-3C8953061498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41:19.949" v="1248"/>
        <pc:sldMkLst>
          <pc:docMk/>
          <pc:sldMk cId="1520172828" sldId="326"/>
        </pc:sldMkLst>
        <pc:spChg chg="del">
          <ac:chgData name="Johan Östrand" userId="S::johan.ostrand@ericsson.com::b728f359-94a2-4b96-87ce-b9b63f2b4440" providerId="AD" clId="Web-{276B4482-6DD8-4D44-BBFF-8E2F2F67A7AE}" dt="2018-04-05T15:23:46.068" v="945"/>
          <ac:spMkLst>
            <pc:docMk/>
            <pc:sldMk cId="1520172828" sldId="326"/>
            <ac:spMk id="2" creationId="{62475A99-427F-482B-BF6E-882DF4C18266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1:19.949" v="1248"/>
          <ac:spMkLst>
            <pc:docMk/>
            <pc:sldMk cId="1520172828" sldId="326"/>
            <ac:spMk id="3" creationId="{73AAA79C-13F5-4DB0-A568-6F928DDFD24E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2:29.977" v="866"/>
          <ac:spMkLst>
            <pc:docMk/>
            <pc:sldMk cId="1520172828" sldId="326"/>
            <ac:spMk id="4" creationId="{E28B3B1A-CEBF-4FF4-94DA-616C0695F7C6}"/>
          </ac:spMkLst>
        </pc:spChg>
        <pc:graphicFrameChg chg="add mod ord modGraphic">
          <ac:chgData name="Johan Östrand" userId="S::johan.ostrand@ericsson.com::b728f359-94a2-4b96-87ce-b9b63f2b4440" providerId="AD" clId="Web-{276B4482-6DD8-4D44-BBFF-8E2F2F67A7AE}" dt="2018-04-05T15:27:05.057" v="1165"/>
          <ac:graphicFrameMkLst>
            <pc:docMk/>
            <pc:sldMk cId="1520172828" sldId="326"/>
            <ac:graphicFrameMk id="5" creationId="{E16D1CDB-B36A-406C-A8DE-0C9A0367BC8A}"/>
          </ac:graphicFrameMkLst>
        </pc:graphicFrameChg>
      </pc:sldChg>
      <pc:sldChg chg="modSp new">
        <pc:chgData name="Johan Östrand" userId="S::johan.ostrand@ericsson.com::b728f359-94a2-4b96-87ce-b9b63f2b4440" providerId="AD" clId="Web-{276B4482-6DD8-4D44-BBFF-8E2F2F67A7AE}" dt="2018-04-05T15:48:44.402" v="1278"/>
        <pc:sldMkLst>
          <pc:docMk/>
          <pc:sldMk cId="2661225094" sldId="327"/>
        </pc:sldMkLst>
        <pc:spChg chg="mod">
          <ac:chgData name="Johan Östrand" userId="S::johan.ostrand@ericsson.com::b728f359-94a2-4b96-87ce-b9b63f2b4440" providerId="AD" clId="Web-{276B4482-6DD8-4D44-BBFF-8E2F2F67A7AE}" dt="2018-04-05T15:48:44.402" v="1278"/>
          <ac:spMkLst>
            <pc:docMk/>
            <pc:sldMk cId="2661225094" sldId="327"/>
            <ac:spMk id="3" creationId="{795986B8-600A-4A32-8622-E31D8A1C37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3:18.905" v="1256"/>
          <ac:spMkLst>
            <pc:docMk/>
            <pc:sldMk cId="2661225094" sldId="327"/>
            <ac:spMk id="4" creationId="{C1E930ED-6B47-470B-AD49-7D1073ADF14F}"/>
          </ac:spMkLst>
        </pc:spChg>
      </pc:sldChg>
    </pc:docChg>
  </pc:docChgLst>
  <pc:docChgLst>
    <pc:chgData name="Jacob Ström" userId="S::jacob.strom@ericsson.com::94a859b3-bd05-472a-a1d4-1b71f5677611" providerId="AD" clId="Web-{DF2C935F-9908-4E7A-893B-6716FC1B90FF}"/>
    <pc:docChg chg="addSld modSld">
      <pc:chgData name="Jacob Ström" userId="S::jacob.strom@ericsson.com::94a859b3-bd05-472a-a1d4-1b71f5677611" providerId="AD" clId="Web-{DF2C935F-9908-4E7A-893B-6716FC1B90FF}" dt="2018-04-05T15:48:02.343" v="25"/>
      <pc:docMkLst>
        <pc:docMk/>
      </pc:docMkLst>
      <pc:sldChg chg="addSp delSp modSp">
        <pc:chgData name="Jacob Ström" userId="S::jacob.strom@ericsson.com::94a859b3-bd05-472a-a1d4-1b71f5677611" providerId="AD" clId="Web-{DF2C935F-9908-4E7A-893B-6716FC1B90FF}" dt="2018-04-05T15:48:02.343" v="25"/>
        <pc:sldMkLst>
          <pc:docMk/>
          <pc:sldMk cId="4268704471" sldId="272"/>
        </pc:sldMkLst>
        <pc:spChg chg="mod">
          <ac:chgData name="Jacob Ström" userId="S::jacob.strom@ericsson.com::94a859b3-bd05-472a-a1d4-1b71f5677611" providerId="AD" clId="Web-{DF2C935F-9908-4E7A-893B-6716FC1B90FF}" dt="2018-04-05T15:47:53.827" v="24"/>
          <ac:spMkLst>
            <pc:docMk/>
            <pc:sldMk cId="4268704471" sldId="272"/>
            <ac:spMk id="2" creationId="{20E61853-C033-4094-B38D-89B465069C1D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02.618" v="3"/>
          <ac:spMkLst>
            <pc:docMk/>
            <pc:sldMk cId="4268704471" sldId="272"/>
            <ac:spMk id="4" creationId="{4BD001C0-9FC8-4454-AC8A-7908C09F8387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20.431" v="10"/>
          <ac:spMkLst>
            <pc:docMk/>
            <pc:sldMk cId="4268704471" sldId="272"/>
            <ac:spMk id="5" creationId="{76D79B93-C7B4-42EC-828A-8A9E62F34513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53.183" v="15"/>
          <ac:spMkLst>
            <pc:docMk/>
            <pc:sldMk cId="4268704471" sldId="272"/>
            <ac:spMk id="6" creationId="{6BBF45A6-8F0F-4449-BC38-C4A6154C9DF2}"/>
          </ac:spMkLst>
        </pc:spChg>
        <pc:spChg chg="add del">
          <ac:chgData name="Jacob Ström" userId="S::jacob.strom@ericsson.com::94a859b3-bd05-472a-a1d4-1b71f5677611" providerId="AD" clId="Web-{DF2C935F-9908-4E7A-893B-6716FC1B90FF}" dt="2018-04-05T15:48:02.343" v="25"/>
          <ac:spMkLst>
            <pc:docMk/>
            <pc:sldMk cId="4268704471" sldId="272"/>
            <ac:spMk id="7" creationId="{6BBF45A6-8F0F-4449-BC38-C4A6154C9DF2}"/>
          </ac:spMkLst>
        </pc:spChg>
      </pc:sldChg>
      <pc:sldChg chg="add replId">
        <pc:chgData name="Jacob Ström" userId="S::jacob.strom@ericsson.com::94a859b3-bd05-472a-a1d4-1b71f5677611" providerId="AD" clId="Web-{DF2C935F-9908-4E7A-893B-6716FC1B90FF}" dt="2018-04-05T15:46:59.105" v="16"/>
        <pc:sldMkLst>
          <pc:docMk/>
          <pc:sldMk cId="1197381194" sldId="328"/>
        </pc:sldMkLst>
      </pc:sldChg>
    </pc:docChg>
  </pc:docChgLst>
  <pc:docChgLst>
    <pc:chgData name="Martin Pettersson M" userId="S::martin.m.pettersson@ericsson.com::548bc001-aeea-4e74-83d3-43bdf3bc206c" providerId="AD" clId="Web-{81B25865-3520-430B-8899-4F8B0C6DA547}"/>
    <pc:docChg chg="modSld">
      <pc:chgData name="Martin Pettersson M" userId="S::martin.m.pettersson@ericsson.com::548bc001-aeea-4e74-83d3-43bdf3bc206c" providerId="AD" clId="Web-{81B25865-3520-430B-8899-4F8B0C6DA547}" dt="2018-04-05T13:07:31.837" v="16"/>
      <pc:docMkLst>
        <pc:docMk/>
      </pc:docMkLst>
      <pc:sldChg chg="modSp">
        <pc:chgData name="Martin Pettersson M" userId="S::martin.m.pettersson@ericsson.com::548bc001-aeea-4e74-83d3-43bdf3bc206c" providerId="AD" clId="Web-{81B25865-3520-430B-8899-4F8B0C6DA547}" dt="2018-04-05T13:07:31.837" v="16"/>
        <pc:sldMkLst>
          <pc:docMk/>
          <pc:sldMk cId="1452186897" sldId="292"/>
        </pc:sldMkLst>
        <pc:spChg chg="mod">
          <ac:chgData name="Martin Pettersson M" userId="S::martin.m.pettersson@ericsson.com::548bc001-aeea-4e74-83d3-43bdf3bc206c" providerId="AD" clId="Web-{81B25865-3520-430B-8899-4F8B0C6DA547}" dt="2018-04-05T13:07:31.837" v="16"/>
          <ac:spMkLst>
            <pc:docMk/>
            <pc:sldMk cId="1452186897" sldId="292"/>
            <ac:spMk id="3" creationId="{96A2C2DB-95DF-4EE4-B4E5-8FB33B400430}"/>
          </ac:spMkLst>
        </pc:spChg>
      </pc:sldChg>
    </pc:docChg>
  </pc:docChgLst>
  <pc:docChgLst>
    <pc:chgData name="Du Liu" userId="f6bbb955-1166-4a0c-a0ca-de04d0e558b9" providerId="ADAL" clId="{3091DB6D-FF7B-4373-B517-33D12FF82579}"/>
    <pc:docChg chg="undo custSel addSld delSld modSld sldOrd">
      <pc:chgData name="Du Liu" userId="f6bbb955-1166-4a0c-a0ca-de04d0e558b9" providerId="ADAL" clId="{3091DB6D-FF7B-4373-B517-33D12FF82579}" dt="2018-04-05T15:48:49.490" v="1884" actId="1036"/>
      <pc:docMkLst>
        <pc:docMk/>
      </pc:docMkLst>
      <pc:sldChg chg="addSp delSp modSp">
        <pc:chgData name="Du Liu" userId="f6bbb955-1166-4a0c-a0ca-de04d0e558b9" providerId="ADAL" clId="{3091DB6D-FF7B-4373-B517-33D12FF82579}" dt="2018-04-05T11:54:17.843" v="710" actId="1035"/>
        <pc:sldMkLst>
          <pc:docMk/>
          <pc:sldMk cId="4251806734" sldId="270"/>
        </pc:sldMkLst>
        <pc:spChg chg="del mod">
          <ac:chgData name="Du Liu" userId="f6bbb955-1166-4a0c-a0ca-de04d0e558b9" providerId="ADAL" clId="{3091DB6D-FF7B-4373-B517-33D12FF82579}" dt="2018-04-05T11:51:58.472" v="677" actId="478"/>
          <ac:spMkLst>
            <pc:docMk/>
            <pc:sldMk cId="4251806734" sldId="270"/>
            <ac:spMk id="7" creationId="{BBB49FC6-9D3D-437E-8FAE-9E627D5FF5BE}"/>
          </ac:spMkLst>
        </pc:spChg>
        <pc:graphicFrameChg chg="add mod modGraphic">
          <ac:chgData name="Du Liu" userId="f6bbb955-1166-4a0c-a0ca-de04d0e558b9" providerId="ADAL" clId="{3091DB6D-FF7B-4373-B517-33D12FF82579}" dt="2018-04-05T11:54:17.843" v="710" actId="1035"/>
          <ac:graphicFrameMkLst>
            <pc:docMk/>
            <pc:sldMk cId="4251806734" sldId="270"/>
            <ac:graphicFrameMk id="2" creationId="{4FCB0133-B438-45BA-9868-E2350648DAF3}"/>
          </ac:graphicFrameMkLst>
        </pc:graphicFrameChg>
      </pc:sldChg>
      <pc:sldChg chg="addSp delSp modSp add ord delAnim modAnim">
        <pc:chgData name="Du Liu" userId="f6bbb955-1166-4a0c-a0ca-de04d0e558b9" providerId="ADAL" clId="{3091DB6D-FF7B-4373-B517-33D12FF82579}" dt="2018-04-05T12:34:14.625" v="808" actId="478"/>
        <pc:sldMkLst>
          <pc:docMk/>
          <pc:sldMk cId="1956088602" sldId="279"/>
        </pc:sldMkLst>
        <pc:spChg chg="mod">
          <ac:chgData name="Du Liu" userId="f6bbb955-1166-4a0c-a0ca-de04d0e558b9" providerId="ADAL" clId="{3091DB6D-FF7B-4373-B517-33D12FF82579}" dt="2018-04-05T11:02:14.751" v="223" actId="14100"/>
          <ac:spMkLst>
            <pc:docMk/>
            <pc:sldMk cId="1956088602" sldId="279"/>
            <ac:spMk id="2" creationId="{051691FC-BD7A-41F0-8B12-8181DBED7FA7}"/>
          </ac:spMkLst>
        </pc:spChg>
        <pc:spChg chg="mod">
          <ac:chgData name="Du Liu" userId="f6bbb955-1166-4a0c-a0ca-de04d0e558b9" providerId="ADAL" clId="{3091DB6D-FF7B-4373-B517-33D12FF82579}" dt="2018-04-05T09:46:00.941" v="55" actId="20577"/>
          <ac:spMkLst>
            <pc:docMk/>
            <pc:sldMk cId="1956088602" sldId="279"/>
            <ac:spMk id="3" creationId="{A33D5AB5-51E8-4EC9-B2A6-EAE2CC4AD35A}"/>
          </ac:spMkLst>
        </pc:spChg>
        <pc:spChg chg="add del">
          <ac:chgData name="Du Liu" userId="f6bbb955-1166-4a0c-a0ca-de04d0e558b9" providerId="ADAL" clId="{3091DB6D-FF7B-4373-B517-33D12FF82579}" dt="2018-04-05T12:34:14.625" v="808" actId="478"/>
          <ac:spMkLst>
            <pc:docMk/>
            <pc:sldMk cId="1956088602" sldId="279"/>
            <ac:spMk id="8" creationId="{553F4F0B-2005-4F99-8910-4262FF409745}"/>
          </ac:spMkLst>
        </pc:spChg>
        <pc:picChg chg="mod">
          <ac:chgData name="Du Liu" userId="f6bbb955-1166-4a0c-a0ca-de04d0e558b9" providerId="ADAL" clId="{3091DB6D-FF7B-4373-B517-33D12FF82579}" dt="2018-04-05T11:01:52.173" v="218" actId="1076"/>
          <ac:picMkLst>
            <pc:docMk/>
            <pc:sldMk cId="1956088602" sldId="279"/>
            <ac:picMk id="4" creationId="{8CAD61B7-FE8A-426E-904C-D69144EE7120}"/>
          </ac:picMkLst>
        </pc:picChg>
        <pc:picChg chg="add mod">
          <ac:chgData name="Du Liu" userId="f6bbb955-1166-4a0c-a0ca-de04d0e558b9" providerId="ADAL" clId="{3091DB6D-FF7B-4373-B517-33D12FF82579}" dt="2018-04-05T11:04:19.407" v="226" actId="1076"/>
          <ac:picMkLst>
            <pc:docMk/>
            <pc:sldMk cId="1956088602" sldId="279"/>
            <ac:picMk id="5" creationId="{CFEF5A92-7EF8-4253-8250-41B5A987475A}"/>
          </ac:picMkLst>
        </pc:picChg>
        <pc:picChg chg="mod">
          <ac:chgData name="Du Liu" userId="f6bbb955-1166-4a0c-a0ca-de04d0e558b9" providerId="ADAL" clId="{3091DB6D-FF7B-4373-B517-33D12FF82579}" dt="2018-04-05T11:01:57.624" v="220" actId="1076"/>
          <ac:picMkLst>
            <pc:docMk/>
            <pc:sldMk cId="1956088602" sldId="279"/>
            <ac:picMk id="6" creationId="{6A61DDAB-5765-4D4F-9477-8A95424D40A2}"/>
          </ac:picMkLst>
        </pc:picChg>
        <pc:picChg chg="del mod">
          <ac:chgData name="Du Liu" userId="f6bbb955-1166-4a0c-a0ca-de04d0e558b9" providerId="ADAL" clId="{3091DB6D-FF7B-4373-B517-33D12FF82579}" dt="2018-04-05T09:59:21.030" v="212" actId="478"/>
          <ac:picMkLst>
            <pc:docMk/>
            <pc:sldMk cId="1956088602" sldId="279"/>
            <ac:picMk id="11" creationId="{E92F2450-EE2F-4490-9024-886831CA3A9B}"/>
          </ac:picMkLst>
        </pc:picChg>
      </pc:sldChg>
      <pc:sldChg chg="addSp delSp modSp add">
        <pc:chgData name="Du Liu" userId="f6bbb955-1166-4a0c-a0ca-de04d0e558b9" providerId="ADAL" clId="{3091DB6D-FF7B-4373-B517-33D12FF82579}" dt="2018-04-05T13:35:25.433" v="1571" actId="1076"/>
        <pc:sldMkLst>
          <pc:docMk/>
          <pc:sldMk cId="3136682252" sldId="280"/>
        </pc:sldMkLst>
        <pc:spChg chg="mod">
          <ac:chgData name="Du Liu" userId="f6bbb955-1166-4a0c-a0ca-de04d0e558b9" providerId="ADAL" clId="{3091DB6D-FF7B-4373-B517-33D12FF82579}" dt="2018-04-05T13:35:25.433" v="1571" actId="1076"/>
          <ac:spMkLst>
            <pc:docMk/>
            <pc:sldMk cId="3136682252" sldId="280"/>
            <ac:spMk id="2" creationId="{8220C87F-CC25-41D6-A771-B87F6E7C28A5}"/>
          </ac:spMkLst>
        </pc:spChg>
        <pc:spChg chg="mod">
          <ac:chgData name="Du Liu" userId="f6bbb955-1166-4a0c-a0ca-de04d0e558b9" providerId="ADAL" clId="{3091DB6D-FF7B-4373-B517-33D12FF82579}" dt="2018-04-05T09:45:12.673" v="41" actId="20577"/>
          <ac:spMkLst>
            <pc:docMk/>
            <pc:sldMk cId="3136682252" sldId="280"/>
            <ac:spMk id="3" creationId="{A88F72BF-BF59-4944-9DCB-BCF9168BA026}"/>
          </ac:spMkLst>
        </pc:spChg>
        <pc:spChg chg="mod">
          <ac:chgData name="Du Liu" userId="f6bbb955-1166-4a0c-a0ca-de04d0e558b9" providerId="ADAL" clId="{3091DB6D-FF7B-4373-B517-33D12FF82579}" dt="2018-04-05T09:56:21.273" v="205" actId="255"/>
          <ac:spMkLst>
            <pc:docMk/>
            <pc:sldMk cId="3136682252" sldId="280"/>
            <ac:spMk id="4" creationId="{A3ED6EAB-939E-4B57-A839-3F39D6743A25}"/>
          </ac:spMkLst>
        </pc:spChg>
        <pc:spChg chg="mod">
          <ac:chgData name="Du Liu" userId="f6bbb955-1166-4a0c-a0ca-de04d0e558b9" providerId="ADAL" clId="{3091DB6D-FF7B-4373-B517-33D12FF82579}" dt="2018-04-05T11:04:53.843" v="227" actId="404"/>
          <ac:spMkLst>
            <pc:docMk/>
            <pc:sldMk cId="3136682252" sldId="280"/>
            <ac:spMk id="10" creationId="{06550E39-9129-44B2-B237-3288BC92C24E}"/>
          </ac:spMkLst>
        </pc:spChg>
        <pc:spChg chg="add del">
          <ac:chgData name="Du Liu" userId="f6bbb955-1166-4a0c-a0ca-de04d0e558b9" providerId="ADAL" clId="{3091DB6D-FF7B-4373-B517-33D12FF82579}" dt="2018-04-05T13:30:52.056" v="1532" actId="478"/>
          <ac:spMkLst>
            <pc:docMk/>
            <pc:sldMk cId="3136682252" sldId="280"/>
            <ac:spMk id="11" creationId="{649C9533-8F8D-4FBB-9ED3-66D2AF92D57D}"/>
          </ac:spMkLst>
        </pc:spChg>
        <pc:spChg chg="add mod">
          <ac:chgData name="Du Liu" userId="f6bbb955-1166-4a0c-a0ca-de04d0e558b9" providerId="ADAL" clId="{3091DB6D-FF7B-4373-B517-33D12FF82579}" dt="2018-04-05T13:34:38.039" v="1570" actId="14100"/>
          <ac:spMkLst>
            <pc:docMk/>
            <pc:sldMk cId="3136682252" sldId="280"/>
            <ac:spMk id="12" creationId="{0D5FA8FD-C769-4040-9903-FEA33AB384B8}"/>
          </ac:spMkLst>
        </pc:spChg>
      </pc:sldChg>
      <pc:sldChg chg="modSp add">
        <pc:chgData name="Du Liu" userId="f6bbb955-1166-4a0c-a0ca-de04d0e558b9" providerId="ADAL" clId="{3091DB6D-FF7B-4373-B517-33D12FF82579}" dt="2018-04-05T09:50:16.652" v="163" actId="1076"/>
        <pc:sldMkLst>
          <pc:docMk/>
          <pc:sldMk cId="372871428" sldId="281"/>
        </pc:sldMkLst>
        <pc:spChg chg="mod">
          <ac:chgData name="Du Liu" userId="f6bbb955-1166-4a0c-a0ca-de04d0e558b9" providerId="ADAL" clId="{3091DB6D-FF7B-4373-B517-33D12FF82579}" dt="2018-04-05T09:50:16.652" v="163" actId="1076"/>
          <ac:spMkLst>
            <pc:docMk/>
            <pc:sldMk cId="372871428" sldId="281"/>
            <ac:spMk id="2" creationId="{B81CFDA8-EBAA-4686-8F3B-7351CBF59278}"/>
          </ac:spMkLst>
        </pc:spChg>
        <pc:spChg chg="mod">
          <ac:chgData name="Du Liu" userId="f6bbb955-1166-4a0c-a0ca-de04d0e558b9" providerId="ADAL" clId="{3091DB6D-FF7B-4373-B517-33D12FF82579}" dt="2018-04-05T09:50:00.360" v="161" actId="14100"/>
          <ac:spMkLst>
            <pc:docMk/>
            <pc:sldMk cId="372871428" sldId="281"/>
            <ac:spMk id="3" creationId="{FBDDA285-999D-4193-8F65-95B0A1338C21}"/>
          </ac:spMkLst>
        </pc:spChg>
        <pc:spChg chg="mod">
          <ac:chgData name="Du Liu" userId="f6bbb955-1166-4a0c-a0ca-de04d0e558b9" providerId="ADAL" clId="{3091DB6D-FF7B-4373-B517-33D12FF82579}" dt="2018-04-05T09:49:39.431" v="157" actId="1038"/>
          <ac:spMkLst>
            <pc:docMk/>
            <pc:sldMk cId="372871428" sldId="281"/>
            <ac:spMk id="10" creationId="{53BEC02C-0DC5-4AE7-A66D-52B4708F4231}"/>
          </ac:spMkLst>
        </pc:spChg>
        <pc:spChg chg="mod">
          <ac:chgData name="Du Liu" userId="f6bbb955-1166-4a0c-a0ca-de04d0e558b9" providerId="ADAL" clId="{3091DB6D-FF7B-4373-B517-33D12FF82579}" dt="2018-04-05T09:49:48.500" v="160" actId="1076"/>
          <ac:spMkLst>
            <pc:docMk/>
            <pc:sldMk cId="372871428" sldId="281"/>
            <ac:spMk id="11" creationId="{1F562ECD-D5DB-418A-99D2-0053FC7966E6}"/>
          </ac:spMkLst>
        </pc:spChg>
        <pc:grpChg chg="mod">
          <ac:chgData name="Du Liu" userId="f6bbb955-1166-4a0c-a0ca-de04d0e558b9" providerId="ADAL" clId="{3091DB6D-FF7B-4373-B517-33D12FF82579}" dt="2018-04-05T09:49:00.803" v="111" actId="1035"/>
          <ac:grpSpMkLst>
            <pc:docMk/>
            <pc:sldMk cId="372871428" sldId="281"/>
            <ac:grpSpMk id="4" creationId="{CBD41472-9D77-4FA8-A054-F7893ACF1711}"/>
          </ac:grpSpMkLst>
        </pc:grpChg>
        <pc:graphicFrameChg chg="mod">
          <ac:chgData name="Du Liu" userId="f6bbb955-1166-4a0c-a0ca-de04d0e558b9" providerId="ADAL" clId="{3091DB6D-FF7B-4373-B517-33D12FF82579}" dt="2018-04-05T09:49:24.435" v="150" actId="1076"/>
          <ac:graphicFrameMkLst>
            <pc:docMk/>
            <pc:sldMk cId="372871428" sldId="281"/>
            <ac:graphicFrameMk id="7" creationId="{A012E74E-93D1-4126-98D3-3FED8FF99CCA}"/>
          </ac:graphicFrameMkLst>
        </pc:graphicFrameChg>
        <pc:graphicFrameChg chg="mod">
          <ac:chgData name="Du Liu" userId="f6bbb955-1166-4a0c-a0ca-de04d0e558b9" providerId="ADAL" clId="{3091DB6D-FF7B-4373-B517-33D12FF82579}" dt="2018-04-05T09:49:29.956" v="152" actId="14100"/>
          <ac:graphicFrameMkLst>
            <pc:docMk/>
            <pc:sldMk cId="372871428" sldId="281"/>
            <ac:graphicFrameMk id="9" creationId="{101EC3BE-2B1C-498B-99BB-12D183E57E80}"/>
          </ac:graphicFrameMkLst>
        </pc:graphicFrameChg>
      </pc:sldChg>
      <pc:sldChg chg="delSp modSp add">
        <pc:chgData name="Du Liu" userId="f6bbb955-1166-4a0c-a0ca-de04d0e558b9" providerId="ADAL" clId="{3091DB6D-FF7B-4373-B517-33D12FF82579}" dt="2018-04-05T09:50:49.970" v="175" actId="478"/>
        <pc:sldMkLst>
          <pc:docMk/>
          <pc:sldMk cId="222124943" sldId="282"/>
        </pc:sldMkLst>
        <pc:spChg chg="mod">
          <ac:chgData name="Du Liu" userId="f6bbb955-1166-4a0c-a0ca-de04d0e558b9" providerId="ADAL" clId="{3091DB6D-FF7B-4373-B517-33D12FF82579}" dt="2018-04-05T09:50:45.625" v="174" actId="14100"/>
          <ac:spMkLst>
            <pc:docMk/>
            <pc:sldMk cId="222124943" sldId="282"/>
            <ac:spMk id="2" creationId="{8C9B73C0-92C6-412E-A33E-13DDD3D25AD6}"/>
          </ac:spMkLst>
        </pc:spChg>
        <pc:spChg chg="mod">
          <ac:chgData name="Du Liu" userId="f6bbb955-1166-4a0c-a0ca-de04d0e558b9" providerId="ADAL" clId="{3091DB6D-FF7B-4373-B517-33D12FF82579}" dt="2018-04-05T09:50:42.605" v="173" actId="404"/>
          <ac:spMkLst>
            <pc:docMk/>
            <pc:sldMk cId="222124943" sldId="282"/>
            <ac:spMk id="3" creationId="{C196C068-3204-417E-A381-ECB10B984915}"/>
          </ac:spMkLst>
        </pc:spChg>
        <pc:spChg chg="del">
          <ac:chgData name="Du Liu" userId="f6bbb955-1166-4a0c-a0ca-de04d0e558b9" providerId="ADAL" clId="{3091DB6D-FF7B-4373-B517-33D12FF82579}" dt="2018-04-05T09:50:49.970" v="175" actId="478"/>
          <ac:spMkLst>
            <pc:docMk/>
            <pc:sldMk cId="222124943" sldId="282"/>
            <ac:spMk id="8" creationId="{11B019BC-E3EF-49E3-900F-18B04E53ECDC}"/>
          </ac:spMkLst>
        </pc:spChg>
      </pc:sldChg>
      <pc:sldChg chg="addSp delSp modSp add">
        <pc:chgData name="Du Liu" userId="f6bbb955-1166-4a0c-a0ca-de04d0e558b9" providerId="ADAL" clId="{3091DB6D-FF7B-4373-B517-33D12FF82579}" dt="2018-04-05T14:41:37.790" v="1633" actId="478"/>
        <pc:sldMkLst>
          <pc:docMk/>
          <pc:sldMk cId="3756845497" sldId="283"/>
        </pc:sldMkLst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3" creationId="{0630CA3B-1E08-4AEB-A42E-86DACD5BEA19}"/>
          </ac:spMkLst>
        </pc:spChg>
        <pc:spChg chg="mod">
          <ac:chgData name="Du Liu" userId="f6bbb955-1166-4a0c-a0ca-de04d0e558b9" providerId="ADAL" clId="{3091DB6D-FF7B-4373-B517-33D12FF82579}" dt="2018-04-05T09:52:53.284" v="201" actId="113"/>
          <ac:spMkLst>
            <pc:docMk/>
            <pc:sldMk cId="3756845497" sldId="283"/>
            <ac:spMk id="4" creationId="{00000000-0000-0000-0000-000000000000}"/>
          </ac:spMkLst>
        </pc:spChg>
        <pc:spChg chg="mod">
          <ac:chgData name="Du Liu" userId="f6bbb955-1166-4a0c-a0ca-de04d0e558b9" providerId="ADAL" clId="{3091DB6D-FF7B-4373-B517-33D12FF82579}" dt="2018-04-05T09:52:42.033" v="197" actId="5793"/>
          <ac:spMkLst>
            <pc:docMk/>
            <pc:sldMk cId="3756845497" sldId="283"/>
            <ac:spMk id="5" creationId="{00000000-0000-0000-0000-000000000000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6" creationId="{B6D2441B-4D34-4E29-992A-3ED6805E160D}"/>
          </ac:spMkLst>
        </pc:spChg>
        <pc:spChg chg="add del mod">
          <ac:chgData name="Du Liu" userId="f6bbb955-1166-4a0c-a0ca-de04d0e558b9" providerId="ADAL" clId="{3091DB6D-FF7B-4373-B517-33D12FF82579}" dt="2018-04-05T13:06:29.423" v="1434" actId="478"/>
          <ac:spMkLst>
            <pc:docMk/>
            <pc:sldMk cId="3756845497" sldId="283"/>
            <ac:spMk id="9" creationId="{9322BFA9-95A9-4435-8707-CB5CEF7F3411}"/>
          </ac:spMkLst>
        </pc:spChg>
        <pc:spChg chg="add del mod">
          <ac:chgData name="Du Liu" userId="f6bbb955-1166-4a0c-a0ca-de04d0e558b9" providerId="ADAL" clId="{3091DB6D-FF7B-4373-B517-33D12FF82579}" dt="2018-04-05T13:07:22.283" v="1435" actId="478"/>
          <ac:spMkLst>
            <pc:docMk/>
            <pc:sldMk cId="3756845497" sldId="283"/>
            <ac:spMk id="10" creationId="{BA216159-266B-4085-B5C6-8994D2EA38DF}"/>
          </ac:spMkLst>
        </pc:spChg>
        <pc:spChg chg="add del mod">
          <ac:chgData name="Du Liu" userId="f6bbb955-1166-4a0c-a0ca-de04d0e558b9" providerId="ADAL" clId="{3091DB6D-FF7B-4373-B517-33D12FF82579}" dt="2018-04-05T14:41:37.790" v="1633" actId="478"/>
          <ac:spMkLst>
            <pc:docMk/>
            <pc:sldMk cId="3756845497" sldId="283"/>
            <ac:spMk id="12" creationId="{0EC72598-0AA2-44E3-8200-125AEC7FFB2A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3" creationId="{6BA753B6-1F5C-4C68-AEEF-808E4AEE0DDC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4" creationId="{E47776FC-BD75-43E0-824B-E51B72A7FE47}"/>
          </ac:spMkLst>
        </pc:spChg>
        <pc:spChg chg="add mod">
          <ac:chgData name="Du Liu" userId="f6bbb955-1166-4a0c-a0ca-de04d0e558b9" providerId="ADAL" clId="{3091DB6D-FF7B-4373-B517-33D12FF82579}" dt="2018-04-05T13:12:09.956" v="1486" actId="1076"/>
          <ac:spMkLst>
            <pc:docMk/>
            <pc:sldMk cId="3756845497" sldId="283"/>
            <ac:spMk id="17" creationId="{BB817625-4656-40B7-A17E-E2EFFCFC8AB6}"/>
          </ac:spMkLst>
        </pc:spChg>
        <pc:grpChg chg="add mod">
          <ac:chgData name="Du Liu" userId="f6bbb955-1166-4a0c-a0ca-de04d0e558b9" providerId="ADAL" clId="{3091DB6D-FF7B-4373-B517-33D12FF82579}" dt="2018-04-05T13:11:37.241" v="1479" actId="1076"/>
          <ac:grpSpMkLst>
            <pc:docMk/>
            <pc:sldMk cId="3756845497" sldId="283"/>
            <ac:grpSpMk id="16" creationId="{8CD908E6-75CE-4AD8-84A2-C811989F3B60}"/>
          </ac:grpSpMkLst>
        </pc:grpChg>
        <pc:picChg chg="mod">
          <ac:chgData name="Du Liu" userId="f6bbb955-1166-4a0c-a0ca-de04d0e558b9" providerId="ADAL" clId="{3091DB6D-FF7B-4373-B517-33D12FF82579}" dt="2018-04-05T13:10:52.025" v="1475" actId="1037"/>
          <ac:picMkLst>
            <pc:docMk/>
            <pc:sldMk cId="3756845497" sldId="283"/>
            <ac:picMk id="2" creationId="{90E5C1BA-C9A5-4B3C-9355-CBBF488BED88}"/>
          </ac:picMkLst>
        </pc:picChg>
        <pc:picChg chg="add del mod">
          <ac:chgData name="Du Liu" userId="f6bbb955-1166-4a0c-a0ca-de04d0e558b9" providerId="ADAL" clId="{3091DB6D-FF7B-4373-B517-33D12FF82579}" dt="2018-04-05T13:12:47.628" v="1488" actId="478"/>
          <ac:picMkLst>
            <pc:docMk/>
            <pc:sldMk cId="3756845497" sldId="283"/>
            <ac:picMk id="15" creationId="{CAE76C57-CC74-4B8B-B007-CEC643E7B879}"/>
          </ac:picMkLst>
        </pc:picChg>
        <pc:picChg chg="add mod">
          <ac:chgData name="Du Liu" userId="f6bbb955-1166-4a0c-a0ca-de04d0e558b9" providerId="ADAL" clId="{3091DB6D-FF7B-4373-B517-33D12FF82579}" dt="2018-04-05T13:13:06.938" v="1493" actId="14100"/>
          <ac:picMkLst>
            <pc:docMk/>
            <pc:sldMk cId="3756845497" sldId="283"/>
            <ac:picMk id="18" creationId="{98B0784F-A9CA-4B24-B6E6-7D666F0442DA}"/>
          </ac:picMkLst>
        </pc:picChg>
        <pc:cxnChg chg="add del mod">
          <ac:chgData name="Du Liu" userId="f6bbb955-1166-4a0c-a0ca-de04d0e558b9" providerId="ADAL" clId="{3091DB6D-FF7B-4373-B517-33D12FF82579}" dt="2018-04-05T13:06:05.939" v="1433" actId="478"/>
          <ac:cxnSpMkLst>
            <pc:docMk/>
            <pc:sldMk cId="3756845497" sldId="283"/>
            <ac:cxnSpMk id="8" creationId="{7ED27632-CA38-42AF-A8A1-07320039AA3E}"/>
          </ac:cxnSpMkLst>
        </pc:cxnChg>
        <pc:cxnChg chg="add del mod">
          <ac:chgData name="Du Liu" userId="f6bbb955-1166-4a0c-a0ca-de04d0e558b9" providerId="ADAL" clId="{3091DB6D-FF7B-4373-B517-33D12FF82579}" dt="2018-04-05T13:07:24.233" v="1436" actId="478"/>
          <ac:cxnSpMkLst>
            <pc:docMk/>
            <pc:sldMk cId="3756845497" sldId="283"/>
            <ac:cxnSpMk id="11" creationId="{51CD0FA7-8557-4498-BBA7-5173194AA428}"/>
          </ac:cxnSpMkLst>
        </pc:cxnChg>
      </pc:sldChg>
      <pc:sldChg chg="modSp add">
        <pc:chgData name="Du Liu" userId="f6bbb955-1166-4a0c-a0ca-de04d0e558b9" providerId="ADAL" clId="{3091DB6D-FF7B-4373-B517-33D12FF82579}" dt="2018-04-05T14:41:47.362" v="1635" actId="404"/>
        <pc:sldMkLst>
          <pc:docMk/>
          <pc:sldMk cId="618752904" sldId="297"/>
        </pc:sldMkLst>
        <pc:spChg chg="mod">
          <ac:chgData name="Du Liu" userId="f6bbb955-1166-4a0c-a0ca-de04d0e558b9" providerId="ADAL" clId="{3091DB6D-FF7B-4373-B517-33D12FF82579}" dt="2018-04-05T13:13:36.497" v="1497" actId="20577"/>
          <ac:spMkLst>
            <pc:docMk/>
            <pc:sldMk cId="618752904" sldId="297"/>
            <ac:spMk id="2" creationId="{1106945D-0D69-4BBB-8B54-D433F7F05596}"/>
          </ac:spMkLst>
        </pc:spChg>
        <pc:spChg chg="mod">
          <ac:chgData name="Du Liu" userId="f6bbb955-1166-4a0c-a0ca-de04d0e558b9" providerId="ADAL" clId="{3091DB6D-FF7B-4373-B517-33D12FF82579}" dt="2018-04-05T14:41:47.362" v="1635" actId="404"/>
          <ac:spMkLst>
            <pc:docMk/>
            <pc:sldMk cId="618752904" sldId="297"/>
            <ac:spMk id="3" creationId="{82BFBDCE-DC59-4D1E-97A2-071B9C59545A}"/>
          </ac:spMkLst>
        </pc:spChg>
        <pc:picChg chg="mod">
          <ac:chgData name="Du Liu" userId="f6bbb955-1166-4a0c-a0ca-de04d0e558b9" providerId="ADAL" clId="{3091DB6D-FF7B-4373-B517-33D12FF82579}" dt="2018-04-05T11:31:57.001" v="279" actId="14100"/>
          <ac:picMkLst>
            <pc:docMk/>
            <pc:sldMk cId="618752904" sldId="297"/>
            <ac:picMk id="4" creationId="{47A28AF4-7A75-43B0-933E-1C7298CBB123}"/>
          </ac:picMkLst>
        </pc:picChg>
      </pc:sldChg>
      <pc:sldChg chg="add del">
        <pc:chgData name="Du Liu" userId="f6bbb955-1166-4a0c-a0ca-de04d0e558b9" providerId="ADAL" clId="{3091DB6D-FF7B-4373-B517-33D12FF82579}" dt="2018-04-05T11:53:48.694" v="685" actId="2696"/>
        <pc:sldMkLst>
          <pc:docMk/>
          <pc:sldMk cId="3487719243" sldId="299"/>
        </pc:sldMkLst>
      </pc:sldChg>
      <pc:sldChg chg="modSp add">
        <pc:chgData name="Du Liu" userId="f6bbb955-1166-4a0c-a0ca-de04d0e558b9" providerId="ADAL" clId="{3091DB6D-FF7B-4373-B517-33D12FF82579}" dt="2018-04-05T15:46:59.760" v="1806" actId="20577"/>
        <pc:sldMkLst>
          <pc:docMk/>
          <pc:sldMk cId="3594634517" sldId="306"/>
        </pc:sldMkLst>
        <pc:spChg chg="mod">
          <ac:chgData name="Du Liu" userId="f6bbb955-1166-4a0c-a0ca-de04d0e558b9" providerId="ADAL" clId="{3091DB6D-FF7B-4373-B517-33D12FF82579}" dt="2018-04-05T15:46:59.760" v="1806" actId="20577"/>
          <ac:spMkLst>
            <pc:docMk/>
            <pc:sldMk cId="3594634517" sldId="306"/>
            <ac:spMk id="2" creationId="{C77B15E8-B4EC-461B-8434-989FC67C9D47}"/>
          </ac:spMkLst>
        </pc:spChg>
        <pc:spChg chg="mod">
          <ac:chgData name="Du Liu" userId="f6bbb955-1166-4a0c-a0ca-de04d0e558b9" providerId="ADAL" clId="{3091DB6D-FF7B-4373-B517-33D12FF82579}" dt="2018-04-05T15:44:26.331" v="1803" actId="20577"/>
          <ac:spMkLst>
            <pc:docMk/>
            <pc:sldMk cId="3594634517" sldId="306"/>
            <ac:spMk id="3" creationId="{9AE4C705-0D7D-4C0F-9638-AD9C1E2C1BAE}"/>
          </ac:spMkLst>
        </pc:spChg>
        <pc:picChg chg="mod">
          <ac:chgData name="Du Liu" userId="f6bbb955-1166-4a0c-a0ca-de04d0e558b9" providerId="ADAL" clId="{3091DB6D-FF7B-4373-B517-33D12FF82579}" dt="2018-04-05T13:13:55.559" v="1498" actId="1076"/>
          <ac:picMkLst>
            <pc:docMk/>
            <pc:sldMk cId="3594634517" sldId="306"/>
            <ac:picMk id="5" creationId="{FF892FB6-19B8-43C5-9F9B-46D5BF02DA07}"/>
          </ac:picMkLst>
        </pc:picChg>
      </pc:sldChg>
      <pc:sldChg chg="addSp modSp add del">
        <pc:chgData name="Du Liu" userId="f6bbb955-1166-4a0c-a0ca-de04d0e558b9" providerId="ADAL" clId="{3091DB6D-FF7B-4373-B517-33D12FF82579}" dt="2018-04-05T12:25:45.928" v="753" actId="2696"/>
        <pc:sldMkLst>
          <pc:docMk/>
          <pc:sldMk cId="1759266499" sldId="307"/>
        </pc:sldMkLst>
        <pc:spChg chg="mod">
          <ac:chgData name="Du Liu" userId="f6bbb955-1166-4a0c-a0ca-de04d0e558b9" providerId="ADAL" clId="{3091DB6D-FF7B-4373-B517-33D12FF82579}" dt="2018-04-05T12:23:48.961" v="735" actId="14100"/>
          <ac:spMkLst>
            <pc:docMk/>
            <pc:sldMk cId="1759266499" sldId="307"/>
            <ac:spMk id="2" creationId="{CC0BCC73-E693-46A3-9DDF-E6F3401E791E}"/>
          </ac:spMkLst>
        </pc:spChg>
        <pc:spChg chg="mod">
          <ac:chgData name="Du Liu" userId="f6bbb955-1166-4a0c-a0ca-de04d0e558b9" providerId="ADAL" clId="{3091DB6D-FF7B-4373-B517-33D12FF82579}" dt="2018-04-05T12:22:29.685" v="728" actId="14100"/>
          <ac:spMkLst>
            <pc:docMk/>
            <pc:sldMk cId="1759266499" sldId="307"/>
            <ac:spMk id="3" creationId="{13B43019-0E25-42A5-8EFC-E165B5B77CE7}"/>
          </ac:spMkLst>
        </pc:spChg>
        <pc:spChg chg="add mod">
          <ac:chgData name="Du Liu" userId="f6bbb955-1166-4a0c-a0ca-de04d0e558b9" providerId="ADAL" clId="{3091DB6D-FF7B-4373-B517-33D12FF82579}" dt="2018-04-05T12:25:11.719" v="742" actId="12"/>
          <ac:spMkLst>
            <pc:docMk/>
            <pc:sldMk cId="1759266499" sldId="307"/>
            <ac:spMk id="5" creationId="{5F311971-217F-4A2F-B8E8-BBF3375D16DE}"/>
          </ac:spMkLst>
        </pc:spChg>
        <pc:picChg chg="mod">
          <ac:chgData name="Du Liu" userId="f6bbb955-1166-4a0c-a0ca-de04d0e558b9" providerId="ADAL" clId="{3091DB6D-FF7B-4373-B517-33D12FF82579}" dt="2018-04-05T12:24:30.183" v="736" actId="1076"/>
          <ac:picMkLst>
            <pc:docMk/>
            <pc:sldMk cId="1759266499" sldId="307"/>
            <ac:picMk id="4" creationId="{09DB3832-290C-46F9-9735-3D9A5660A902}"/>
          </ac:picMkLst>
        </pc:picChg>
      </pc:sldChg>
      <pc:sldChg chg="addSp delSp modSp add">
        <pc:chgData name="Du Liu" userId="f6bbb955-1166-4a0c-a0ca-de04d0e558b9" providerId="ADAL" clId="{3091DB6D-FF7B-4373-B517-33D12FF82579}" dt="2018-04-05T15:48:49.490" v="1884" actId="1036"/>
        <pc:sldMkLst>
          <pc:docMk/>
          <pc:sldMk cId="1182700248" sldId="308"/>
        </pc:sldMkLst>
        <pc:spChg chg="mod">
          <ac:chgData name="Du Liu" userId="f6bbb955-1166-4a0c-a0ca-de04d0e558b9" providerId="ADAL" clId="{3091DB6D-FF7B-4373-B517-33D12FF82579}" dt="2018-04-05T14:41:59.890" v="1639" actId="404"/>
          <ac:spMkLst>
            <pc:docMk/>
            <pc:sldMk cId="1182700248" sldId="308"/>
            <ac:spMk id="2" creationId="{CBFD9A74-03C7-4996-B0B6-9D97645FB43E}"/>
          </ac:spMkLst>
        </pc:spChg>
        <pc:spChg chg="mod">
          <ac:chgData name="Du Liu" userId="f6bbb955-1166-4a0c-a0ca-de04d0e558b9" providerId="ADAL" clId="{3091DB6D-FF7B-4373-B517-33D12FF82579}" dt="2018-04-05T15:48:16.472" v="1877" actId="20577"/>
          <ac:spMkLst>
            <pc:docMk/>
            <pc:sldMk cId="1182700248" sldId="308"/>
            <ac:spMk id="3" creationId="{86F8AA8B-12DE-4F53-B332-20AD64080CA1}"/>
          </ac:spMkLst>
        </pc:spChg>
        <pc:picChg chg="add mod">
          <ac:chgData name="Du Liu" userId="f6bbb955-1166-4a0c-a0ca-de04d0e558b9" providerId="ADAL" clId="{3091DB6D-FF7B-4373-B517-33D12FF82579}" dt="2018-04-05T15:48:49.490" v="1884" actId="1036"/>
          <ac:picMkLst>
            <pc:docMk/>
            <pc:sldMk cId="1182700248" sldId="308"/>
            <ac:picMk id="4" creationId="{5B0DA99E-DAC6-4562-B8C7-469D05824B3F}"/>
          </ac:picMkLst>
        </pc:picChg>
        <pc:picChg chg="add del">
          <ac:chgData name="Du Liu" userId="f6bbb955-1166-4a0c-a0ca-de04d0e558b9" providerId="ADAL" clId="{3091DB6D-FF7B-4373-B517-33D12FF82579}" dt="2018-04-05T12:27:17.796" v="766" actId="20577"/>
          <ac:picMkLst>
            <pc:docMk/>
            <pc:sldMk cId="1182700248" sldId="308"/>
            <ac:picMk id="5" creationId="{D1CCDCF5-7DED-4CE5-9E48-4B02EEACC961}"/>
          </ac:picMkLst>
        </pc:picChg>
      </pc:sldChg>
      <pc:sldChg chg="addSp delSp modSp add ord">
        <pc:chgData name="Du Liu" userId="f6bbb955-1166-4a0c-a0ca-de04d0e558b9" providerId="ADAL" clId="{3091DB6D-FF7B-4373-B517-33D12FF82579}" dt="2018-04-05T14:42:06.051" v="1641" actId="404"/>
        <pc:sldMkLst>
          <pc:docMk/>
          <pc:sldMk cId="3513480740" sldId="309"/>
        </pc:sldMkLst>
        <pc:spChg chg="mod">
          <ac:chgData name="Du Liu" userId="f6bbb955-1166-4a0c-a0ca-de04d0e558b9" providerId="ADAL" clId="{3091DB6D-FF7B-4373-B517-33D12FF82579}" dt="2018-04-05T14:42:06.051" v="1641" actId="404"/>
          <ac:spMkLst>
            <pc:docMk/>
            <pc:sldMk cId="3513480740" sldId="309"/>
            <ac:spMk id="2" creationId="{A8F70311-3F38-441C-9208-EFD31B453BA4}"/>
          </ac:spMkLst>
        </pc:spChg>
        <pc:spChg chg="mod">
          <ac:chgData name="Du Liu" userId="f6bbb955-1166-4a0c-a0ca-de04d0e558b9" providerId="ADAL" clId="{3091DB6D-FF7B-4373-B517-33D12FF82579}" dt="2018-04-05T12:44:00.491" v="925" actId="20577"/>
          <ac:spMkLst>
            <pc:docMk/>
            <pc:sldMk cId="3513480740" sldId="309"/>
            <ac:spMk id="3" creationId="{1367B02D-92BA-4BDA-8CB7-F1D813E20223}"/>
          </ac:spMkLst>
        </pc:spChg>
        <pc:spChg chg="add del mod">
          <ac:chgData name="Du Liu" userId="f6bbb955-1166-4a0c-a0ca-de04d0e558b9" providerId="ADAL" clId="{3091DB6D-FF7B-4373-B517-33D12FF82579}" dt="2018-04-05T12:46:06.027" v="978" actId="478"/>
          <ac:spMkLst>
            <pc:docMk/>
            <pc:sldMk cId="3513480740" sldId="309"/>
            <ac:spMk id="6" creationId="{F6DAF727-19C4-4937-80CF-42BCFC1F15F3}"/>
          </ac:spMkLst>
        </pc:spChg>
        <pc:spChg chg="add mod">
          <ac:chgData name="Du Liu" userId="f6bbb955-1166-4a0c-a0ca-de04d0e558b9" providerId="ADAL" clId="{3091DB6D-FF7B-4373-B517-33D12FF82579}" dt="2018-04-05T12:48:02.450" v="1092" actId="1076"/>
          <ac:spMkLst>
            <pc:docMk/>
            <pc:sldMk cId="3513480740" sldId="309"/>
            <ac:spMk id="7" creationId="{8BB398FD-75E1-489C-9C25-4D04023FCF6E}"/>
          </ac:spMkLst>
        </pc:spChg>
        <pc:picChg chg="add mod">
          <ac:chgData name="Du Liu" userId="f6bbb955-1166-4a0c-a0ca-de04d0e558b9" providerId="ADAL" clId="{3091DB6D-FF7B-4373-B517-33D12FF82579}" dt="2018-04-05T12:44:04.138" v="926" actId="1076"/>
          <ac:picMkLst>
            <pc:docMk/>
            <pc:sldMk cId="3513480740" sldId="309"/>
            <ac:picMk id="4" creationId="{B79F3A78-7A2E-403E-B2BA-7197BCB83751}"/>
          </ac:picMkLst>
        </pc:picChg>
        <pc:picChg chg="add mod">
          <ac:chgData name="Du Liu" userId="f6bbb955-1166-4a0c-a0ca-de04d0e558b9" providerId="ADAL" clId="{3091DB6D-FF7B-4373-B517-33D12FF82579}" dt="2018-04-05T12:44:29.194" v="930" actId="1076"/>
          <ac:picMkLst>
            <pc:docMk/>
            <pc:sldMk cId="3513480740" sldId="309"/>
            <ac:picMk id="5" creationId="{CDFB9BA8-1205-4CA5-883D-CA4A8B6FEE63}"/>
          </ac:picMkLst>
        </pc:picChg>
      </pc:sldChg>
      <pc:sldChg chg="addSp modSp add ord">
        <pc:chgData name="Du Liu" userId="f6bbb955-1166-4a0c-a0ca-de04d0e558b9" providerId="ADAL" clId="{3091DB6D-FF7B-4373-B517-33D12FF82579}" dt="2018-04-05T14:52:06.722" v="1791" actId="20577"/>
        <pc:sldMkLst>
          <pc:docMk/>
          <pc:sldMk cId="4251743433" sldId="311"/>
        </pc:sldMkLst>
        <pc:spChg chg="mod">
          <ac:chgData name="Du Liu" userId="f6bbb955-1166-4a0c-a0ca-de04d0e558b9" providerId="ADAL" clId="{3091DB6D-FF7B-4373-B517-33D12FF82579}" dt="2018-04-05T14:42:11.535" v="1643" actId="404"/>
          <ac:spMkLst>
            <pc:docMk/>
            <pc:sldMk cId="4251743433" sldId="311"/>
            <ac:spMk id="2" creationId="{DFDDE616-6F5E-4EC5-A79A-D8765797A3A4}"/>
          </ac:spMkLst>
        </pc:spChg>
        <pc:spChg chg="mod">
          <ac:chgData name="Du Liu" userId="f6bbb955-1166-4a0c-a0ca-de04d0e558b9" providerId="ADAL" clId="{3091DB6D-FF7B-4373-B517-33D12FF82579}" dt="2018-04-05T14:52:06.722" v="1791" actId="20577"/>
          <ac:spMkLst>
            <pc:docMk/>
            <pc:sldMk cId="4251743433" sldId="311"/>
            <ac:spMk id="3" creationId="{E2668B03-0B5E-42BF-B78E-548467EB70A6}"/>
          </ac:spMkLst>
        </pc:spChg>
        <pc:picChg chg="add mod">
          <ac:chgData name="Du Liu" userId="f6bbb955-1166-4a0c-a0ca-de04d0e558b9" providerId="ADAL" clId="{3091DB6D-FF7B-4373-B517-33D12FF82579}" dt="2018-04-05T13:03:19.861" v="1273" actId="1076"/>
          <ac:picMkLst>
            <pc:docMk/>
            <pc:sldMk cId="4251743433" sldId="311"/>
            <ac:picMk id="4" creationId="{1C2D7E29-E23E-4007-9689-E2B0DCBF8666}"/>
          </ac:picMkLst>
        </pc:picChg>
      </pc:sldChg>
      <pc:sldChg chg="addSp delSp modSp add">
        <pc:chgData name="Du Liu" userId="f6bbb955-1166-4a0c-a0ca-de04d0e558b9" providerId="ADAL" clId="{3091DB6D-FF7B-4373-B517-33D12FF82579}" dt="2018-04-05T14:42:18.618" v="1645" actId="404"/>
        <pc:sldMkLst>
          <pc:docMk/>
          <pc:sldMk cId="2719972684" sldId="314"/>
        </pc:sldMkLst>
        <pc:spChg chg="mod">
          <ac:chgData name="Du Liu" userId="f6bbb955-1166-4a0c-a0ca-de04d0e558b9" providerId="ADAL" clId="{3091DB6D-FF7B-4373-B517-33D12FF82579}" dt="2018-04-05T14:42:18.618" v="1645" actId="404"/>
          <ac:spMkLst>
            <pc:docMk/>
            <pc:sldMk cId="2719972684" sldId="314"/>
            <ac:spMk id="2" creationId="{164BD0A5-C697-4009-8CA0-048BEB91ED27}"/>
          </ac:spMkLst>
        </pc:spChg>
        <pc:spChg chg="del">
          <ac:chgData name="Du Liu" userId="f6bbb955-1166-4a0c-a0ca-de04d0e558b9" providerId="ADAL" clId="{3091DB6D-FF7B-4373-B517-33D12FF82579}" dt="2018-04-05T13:22:01.490" v="1521" actId="478"/>
          <ac:spMkLst>
            <pc:docMk/>
            <pc:sldMk cId="2719972684" sldId="314"/>
            <ac:spMk id="3" creationId="{A4B88DDD-C246-41E0-9CA3-D792B4F1E342}"/>
          </ac:spMkLst>
        </pc:spChg>
        <pc:grpChg chg="add mod">
          <ac:chgData name="Du Liu" userId="f6bbb955-1166-4a0c-a0ca-de04d0e558b9" providerId="ADAL" clId="{3091DB6D-FF7B-4373-B517-33D12FF82579}" dt="2018-04-05T13:22:17.231" v="1531" actId="1076"/>
          <ac:grpSpMkLst>
            <pc:docMk/>
            <pc:sldMk cId="2719972684" sldId="314"/>
            <ac:grpSpMk id="6" creationId="{0BD06875-7557-41A4-B238-25BFB59CEED0}"/>
          </ac:grpSpMkLst>
        </pc:grp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4" creationId="{73855F54-012C-451D-BE66-FADD6CB1AB07}"/>
          </ac:picMkLst>
        </pc:pic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5" creationId="{93060DD6-0C51-48DA-BD0D-5C9CA24C0D3F}"/>
          </ac:picMkLst>
        </pc:picChg>
      </pc:sldChg>
      <pc:sldChg chg="addSp delSp modSp add">
        <pc:chgData name="Du Liu" userId="f6bbb955-1166-4a0c-a0ca-de04d0e558b9" providerId="ADAL" clId="{3091DB6D-FF7B-4373-B517-33D12FF82579}" dt="2018-04-05T15:39:47.732" v="1802" actId="1076"/>
        <pc:sldMkLst>
          <pc:docMk/>
          <pc:sldMk cId="3898516701" sldId="321"/>
        </pc:sldMkLst>
        <pc:spChg chg="mod">
          <ac:chgData name="Du Liu" userId="f6bbb955-1166-4a0c-a0ca-de04d0e558b9" providerId="ADAL" clId="{3091DB6D-FF7B-4373-B517-33D12FF82579}" dt="2018-04-05T14:34:06.077" v="1593" actId="1076"/>
          <ac:spMkLst>
            <pc:docMk/>
            <pc:sldMk cId="3898516701" sldId="321"/>
            <ac:spMk id="2" creationId="{0DADB974-E3FD-4995-A28D-62CD12537A13}"/>
          </ac:spMkLst>
        </pc:spChg>
        <pc:spChg chg="mod">
          <ac:chgData name="Du Liu" userId="f6bbb955-1166-4a0c-a0ca-de04d0e558b9" providerId="ADAL" clId="{3091DB6D-FF7B-4373-B517-33D12FF82579}" dt="2018-04-05T14:33:44.771" v="1592" actId="113"/>
          <ac:spMkLst>
            <pc:docMk/>
            <pc:sldMk cId="3898516701" sldId="321"/>
            <ac:spMk id="3" creationId="{A52258FC-52AD-45EA-B1C9-B56606FB0209}"/>
          </ac:spMkLst>
        </pc:spChg>
        <pc:spChg chg="add mod">
          <ac:chgData name="Du Liu" userId="f6bbb955-1166-4a0c-a0ca-de04d0e558b9" providerId="ADAL" clId="{3091DB6D-FF7B-4373-B517-33D12FF82579}" dt="2018-04-05T15:38:17.809" v="1794" actId="164"/>
          <ac:spMkLst>
            <pc:docMk/>
            <pc:sldMk cId="3898516701" sldId="321"/>
            <ac:spMk id="7" creationId="{34C32428-F603-41F4-ADD9-8CB077561B97}"/>
          </ac:spMkLst>
        </pc:spChg>
        <pc:grpChg chg="add mod">
          <ac:chgData name="Du Liu" userId="f6bbb955-1166-4a0c-a0ca-de04d0e558b9" providerId="ADAL" clId="{3091DB6D-FF7B-4373-B517-33D12FF82579}" dt="2018-04-05T15:39:47.732" v="1802" actId="1076"/>
          <ac:grpSpMkLst>
            <pc:docMk/>
            <pc:sldMk cId="3898516701" sldId="321"/>
            <ac:grpSpMk id="4" creationId="{6B9DCB18-9267-45B2-AD53-06F9610027BE}"/>
          </ac:grpSpMkLst>
        </pc:grpChg>
        <pc:picChg chg="add del mod">
          <ac:chgData name="Du Liu" userId="f6bbb955-1166-4a0c-a0ca-de04d0e558b9" providerId="ADAL" clId="{3091DB6D-FF7B-4373-B517-33D12FF82579}" dt="2018-04-05T14:39:41.626" v="1632" actId="478"/>
          <ac:picMkLst>
            <pc:docMk/>
            <pc:sldMk cId="3898516701" sldId="321"/>
            <ac:picMk id="4" creationId="{DC435632-08C0-4BFB-9277-00256DE1EC5D}"/>
          </ac:picMkLst>
        </pc:picChg>
        <pc:picChg chg="add mod">
          <ac:chgData name="Du Liu" userId="f6bbb955-1166-4a0c-a0ca-de04d0e558b9" providerId="ADAL" clId="{3091DB6D-FF7B-4373-B517-33D12FF82579}" dt="2018-04-05T15:39:45.471" v="1801" actId="1076"/>
          <ac:picMkLst>
            <pc:docMk/>
            <pc:sldMk cId="3898516701" sldId="321"/>
            <ac:picMk id="5" creationId="{08F0BAF4-B7B5-4453-917C-7767EF748132}"/>
          </ac:picMkLst>
        </pc:picChg>
        <pc:picChg chg="add del mod">
          <ac:chgData name="Du Liu" userId="f6bbb955-1166-4a0c-a0ca-de04d0e558b9" providerId="ADAL" clId="{3091DB6D-FF7B-4373-B517-33D12FF82579}" dt="2018-04-05T14:38:13.108" v="1600" actId="478"/>
          <ac:picMkLst>
            <pc:docMk/>
            <pc:sldMk cId="3898516701" sldId="321"/>
            <ac:picMk id="5" creationId="{BC9BE871-03BF-46C2-906F-EEE2CAA64115}"/>
          </ac:picMkLst>
        </pc:picChg>
        <pc:picChg chg="add mod">
          <ac:chgData name="Du Liu" userId="f6bbb955-1166-4a0c-a0ca-de04d0e558b9" providerId="ADAL" clId="{3091DB6D-FF7B-4373-B517-33D12FF82579}" dt="2018-04-05T15:38:17.809" v="1794" actId="164"/>
          <ac:picMkLst>
            <pc:docMk/>
            <pc:sldMk cId="3898516701" sldId="321"/>
            <ac:picMk id="6" creationId="{9A9F1764-5071-442D-9E7D-DBB76BA40555}"/>
          </ac:picMkLst>
        </pc:picChg>
      </pc:sldChg>
    </pc:docChg>
  </pc:docChgLst>
  <pc:docChgLst>
    <pc:chgData name="Christopher Hollmann" userId="a4c1ec2e-8c58-4719-a9c8-a89840bae2fe" providerId="ADAL" clId="{4DBBEBEF-8081-4399-8D47-581FDEEBD50B}"/>
    <pc:docChg chg="custSel addSld delSld modSld sldOrd">
      <pc:chgData name="Christopher Hollmann" userId="a4c1ec2e-8c58-4719-a9c8-a89840bae2fe" providerId="ADAL" clId="{4DBBEBEF-8081-4399-8D47-581FDEEBD50B}" dt="2018-04-05T14:09:57.071" v="781" actId="1076"/>
      <pc:docMkLst>
        <pc:docMk/>
      </pc:docMkLst>
      <pc:sldChg chg="addSp delSp modSp">
        <pc:chgData name="Christopher Hollmann" userId="a4c1ec2e-8c58-4719-a9c8-a89840bae2fe" providerId="ADAL" clId="{4DBBEBEF-8081-4399-8D47-581FDEEBD50B}" dt="2018-04-05T14:09:57.071" v="781" actId="1076"/>
        <pc:sldMkLst>
          <pc:docMk/>
          <pc:sldMk cId="3197411155" sldId="269"/>
        </pc:sldMkLst>
        <pc:spChg chg="add mod">
          <ac:chgData name="Christopher Hollmann" userId="a4c1ec2e-8c58-4719-a9c8-a89840bae2fe" providerId="ADAL" clId="{4DBBEBEF-8081-4399-8D47-581FDEEBD50B}" dt="2018-04-05T14:06:33.605" v="780" actId="20577"/>
          <ac:spMkLst>
            <pc:docMk/>
            <pc:sldMk cId="3197411155" sldId="269"/>
            <ac:spMk id="2" creationId="{8399A625-8EE5-4E9C-84F9-F08210884EDD}"/>
          </ac:spMkLst>
        </pc:spChg>
        <pc:spChg chg="add mod">
          <ac:chgData name="Christopher Hollmann" userId="a4c1ec2e-8c58-4719-a9c8-a89840bae2fe" providerId="ADAL" clId="{4DBBEBEF-8081-4399-8D47-581FDEEBD50B}" dt="2018-04-05T11:40:26.595" v="3" actId="14100"/>
          <ac:spMkLst>
            <pc:docMk/>
            <pc:sldMk cId="3197411155" sldId="269"/>
            <ac:spMk id="3" creationId="{94FF471A-EB4C-403D-BFE2-81DF6C50B579}"/>
          </ac:spMkLst>
        </pc:spChg>
        <pc:spChg chg="mod">
          <ac:chgData name="Christopher Hollmann" userId="a4c1ec2e-8c58-4719-a9c8-a89840bae2fe" providerId="ADAL" clId="{4DBBEBEF-8081-4399-8D47-581FDEEBD50B}" dt="2018-04-05T14:04:01.900" v="700" actId="20577"/>
          <ac:spMkLst>
            <pc:docMk/>
            <pc:sldMk cId="3197411155" sldId="269"/>
            <ac:spMk id="8" creationId="{823C84B8-CB78-4EFC-BD6C-3EA955DF997D}"/>
          </ac:spMkLst>
        </pc:spChg>
        <pc:spChg chg="del">
          <ac:chgData name="Christopher Hollmann" userId="a4c1ec2e-8c58-4719-a9c8-a89840bae2fe" providerId="ADAL" clId="{4DBBEBEF-8081-4399-8D47-581FDEEBD50B}" dt="2018-04-05T11:40:12.870" v="1" actId="14100"/>
          <ac:spMkLst>
            <pc:docMk/>
            <pc:sldMk cId="3197411155" sldId="269"/>
            <ac:spMk id="9" creationId="{B56A8EE2-AAAC-4241-8205-E8A107944637}"/>
          </ac:spMkLst>
        </pc:spChg>
        <pc:graphicFrameChg chg="mod">
          <ac:chgData name="Christopher Hollmann" userId="a4c1ec2e-8c58-4719-a9c8-a89840bae2fe" providerId="ADAL" clId="{4DBBEBEF-8081-4399-8D47-581FDEEBD50B}" dt="2018-04-05T14:09:57.071" v="781" actId="1076"/>
          <ac:graphicFrameMkLst>
            <pc:docMk/>
            <pc:sldMk cId="3197411155" sldId="269"/>
            <ac:graphicFrameMk id="4" creationId="{3BA0CC12-63BE-4CA8-ACEA-9061CF11F2DE}"/>
          </ac:graphicFrameMkLst>
        </pc:graphicFrameChg>
      </pc:sldChg>
      <pc:sldChg chg="addSp delSp modSp add del ord">
        <pc:chgData name="Christopher Hollmann" userId="a4c1ec2e-8c58-4719-a9c8-a89840bae2fe" providerId="ADAL" clId="{4DBBEBEF-8081-4399-8D47-581FDEEBD50B}" dt="2018-04-05T11:41:54.195" v="54" actId="2696"/>
        <pc:sldMkLst>
          <pc:docMk/>
          <pc:sldMk cId="2377749464" sldId="298"/>
        </pc:sldMkLst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2" creationId="{8497511D-BF71-4AEE-A51B-1CC4BE601A40}"/>
          </ac:spMkLst>
        </pc:spChg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3" creationId="{7F866B52-F045-4DAD-9D0E-F201378276B8}"/>
          </ac:spMkLst>
        </pc:spChg>
        <pc:spChg chg="mod">
          <ac:chgData name="Christopher Hollmann" userId="a4c1ec2e-8c58-4719-a9c8-a89840bae2fe" providerId="ADAL" clId="{4DBBEBEF-8081-4399-8D47-581FDEEBD50B}" dt="2018-04-05T11:41:22.347" v="17" actId="20577"/>
          <ac:spMkLst>
            <pc:docMk/>
            <pc:sldMk cId="2377749464" sldId="298"/>
            <ac:spMk id="4" creationId="{473524F7-3685-4E34-ADAA-EE2A3215596F}"/>
          </ac:spMkLst>
        </pc:spChg>
        <pc:spChg chg="add mod">
          <ac:chgData name="Christopher Hollmann" userId="a4c1ec2e-8c58-4719-a9c8-a89840bae2fe" providerId="ADAL" clId="{4DBBEBEF-8081-4399-8D47-581FDEEBD50B}" dt="2018-04-05T11:41:49.495" v="53" actId="20577"/>
          <ac:spMkLst>
            <pc:docMk/>
            <pc:sldMk cId="2377749464" sldId="298"/>
            <ac:spMk id="5" creationId="{7B71CF9A-F971-4398-B191-1A23698CC9BF}"/>
          </ac:spMkLst>
        </pc:spChg>
      </pc:sldChg>
      <pc:sldChg chg="delSp modSp add">
        <pc:chgData name="Christopher Hollmann" userId="a4c1ec2e-8c58-4719-a9c8-a89840bae2fe" providerId="ADAL" clId="{4DBBEBEF-8081-4399-8D47-581FDEEBD50B}" dt="2018-04-05T11:48:13.753" v="166" actId="20577"/>
        <pc:sldMkLst>
          <pc:docMk/>
          <pc:sldMk cId="2394976557" sldId="298"/>
        </pc:sldMkLst>
        <pc:spChg chg="mod">
          <ac:chgData name="Christopher Hollmann" userId="a4c1ec2e-8c58-4719-a9c8-a89840bae2fe" providerId="ADAL" clId="{4DBBEBEF-8081-4399-8D47-581FDEEBD50B}" dt="2018-04-05T11:44:40.569" v="111" actId="14100"/>
          <ac:spMkLst>
            <pc:docMk/>
            <pc:sldMk cId="2394976557" sldId="298"/>
            <ac:spMk id="2" creationId="{875DE465-A127-49CF-A2CF-51248B3B0EBB}"/>
          </ac:spMkLst>
        </pc:spChg>
        <pc:spChg chg="del">
          <ac:chgData name="Christopher Hollmann" userId="a4c1ec2e-8c58-4719-a9c8-a89840bae2fe" providerId="ADAL" clId="{4DBBEBEF-8081-4399-8D47-581FDEEBD50B}" dt="2018-04-05T11:42:28.805" v="56" actId="478"/>
          <ac:spMkLst>
            <pc:docMk/>
            <pc:sldMk cId="2394976557" sldId="298"/>
            <ac:spMk id="3" creationId="{C31F8952-52C1-4717-A7F8-264AB5AD8B39}"/>
          </ac:spMkLst>
        </pc:spChg>
        <pc:spChg chg="mod">
          <ac:chgData name="Christopher Hollmann" userId="a4c1ec2e-8c58-4719-a9c8-a89840bae2fe" providerId="ADAL" clId="{4DBBEBEF-8081-4399-8D47-581FDEEBD50B}" dt="2018-04-05T11:48:13.753" v="166" actId="20577"/>
          <ac:spMkLst>
            <pc:docMk/>
            <pc:sldMk cId="2394976557" sldId="298"/>
            <ac:spMk id="4" creationId="{32154CF6-8694-46C0-A416-904A18BEF19A}"/>
          </ac:spMkLst>
        </pc:spChg>
        <pc:spChg chg="mod">
          <ac:chgData name="Christopher Hollmann" userId="a4c1ec2e-8c58-4719-a9c8-a89840bae2fe" providerId="ADAL" clId="{4DBBEBEF-8081-4399-8D47-581FDEEBD50B}" dt="2018-04-05T11:43:21.240" v="102" actId="14100"/>
          <ac:spMkLst>
            <pc:docMk/>
            <pc:sldMk cId="2394976557" sldId="298"/>
            <ac:spMk id="5" creationId="{D110EF61-B466-45CE-9F6F-BC01AACFF71A}"/>
          </ac:spMkLst>
        </pc:spChg>
        <pc:spChg chg="mod">
          <ac:chgData name="Christopher Hollmann" userId="a4c1ec2e-8c58-4719-a9c8-a89840bae2fe" providerId="ADAL" clId="{4DBBEBEF-8081-4399-8D47-581FDEEBD50B}" dt="2018-04-05T11:42:57.839" v="100" actId="20577"/>
          <ac:spMkLst>
            <pc:docMk/>
            <pc:sldMk cId="2394976557" sldId="298"/>
            <ac:spMk id="6" creationId="{46C633B2-E242-4A38-8368-9245B004A8B8}"/>
          </ac:spMkLst>
        </pc:spChg>
        <pc:graphicFrameChg chg="mod">
          <ac:chgData name="Christopher Hollmann" userId="a4c1ec2e-8c58-4719-a9c8-a89840bae2fe" providerId="ADAL" clId="{4DBBEBEF-8081-4399-8D47-581FDEEBD50B}" dt="2018-04-05T11:44:34.038" v="110" actId="1076"/>
          <ac:graphicFrameMkLst>
            <pc:docMk/>
            <pc:sldMk cId="2394976557" sldId="298"/>
            <ac:graphicFrameMk id="7" creationId="{686BB8D2-1E47-4CEE-BCA7-5B229625D53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31:19.688" v="692" actId="478"/>
        <pc:sldMkLst>
          <pc:docMk/>
          <pc:sldMk cId="4220917004" sldId="299"/>
        </pc:sldMkLst>
        <pc:spChg chg="mod">
          <ac:chgData name="Christopher Hollmann" userId="a4c1ec2e-8c58-4719-a9c8-a89840bae2fe" providerId="ADAL" clId="{4DBBEBEF-8081-4399-8D47-581FDEEBD50B}" dt="2018-04-05T11:55:57.518" v="181" actId="20577"/>
          <ac:spMkLst>
            <pc:docMk/>
            <pc:sldMk cId="4220917004" sldId="299"/>
            <ac:spMk id="2" creationId="{6C792701-A80A-485E-BF87-81F57B4B57ED}"/>
          </ac:spMkLst>
        </pc:spChg>
        <pc:spChg chg="del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3" creationId="{E836A4E6-2D9E-469D-8BBC-A7940ED38BA1}"/>
          </ac:spMkLst>
        </pc:spChg>
        <pc:spChg chg="add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7" creationId="{F8D7B3CA-96B3-4147-B245-0E28CAAAD3F5}"/>
          </ac:spMkLst>
        </pc:spChg>
        <pc:graphicFrameChg chg="add del mod modGraphic">
          <ac:chgData name="Christopher Hollmann" userId="a4c1ec2e-8c58-4719-a9c8-a89840bae2fe" providerId="ADAL" clId="{4DBBEBEF-8081-4399-8D47-581FDEEBD50B}" dt="2018-04-05T12:28:38.280" v="495" actId="478"/>
          <ac:graphicFrameMkLst>
            <pc:docMk/>
            <pc:sldMk cId="4220917004" sldId="299"/>
            <ac:graphicFrameMk id="4" creationId="{B200CF9A-BF15-4241-B03D-C49349506D7F}"/>
          </ac:graphicFrameMkLst>
        </pc:graphicFrameChg>
        <pc:graphicFrameChg chg="add del mod modGraphic">
          <ac:chgData name="Christopher Hollmann" userId="a4c1ec2e-8c58-4719-a9c8-a89840bae2fe" providerId="ADAL" clId="{4DBBEBEF-8081-4399-8D47-581FDEEBD50B}" dt="2018-04-05T12:31:19.688" v="692" actId="478"/>
          <ac:graphicFrameMkLst>
            <pc:docMk/>
            <pc:sldMk cId="4220917004" sldId="299"/>
            <ac:graphicFrameMk id="5" creationId="{42C7A68A-ED0C-4176-ADC9-CE235FE1764C}"/>
          </ac:graphicFrameMkLst>
        </pc:graphicFrameChg>
        <pc:graphicFrameChg chg="mod modGraphic">
          <ac:chgData name="Christopher Hollmann" userId="a4c1ec2e-8c58-4719-a9c8-a89840bae2fe" providerId="ADAL" clId="{4DBBEBEF-8081-4399-8D47-581FDEEBD50B}" dt="2018-04-05T12:31:15.247" v="691" actId="14734"/>
          <ac:graphicFrameMkLst>
            <pc:docMk/>
            <pc:sldMk cId="4220917004" sldId="299"/>
            <ac:graphicFrameMk id="8" creationId="{B76A2E13-DAA9-4F52-92DE-7785FE86368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10:43.195" v="451" actId="20577"/>
        <pc:sldMkLst>
          <pc:docMk/>
          <pc:sldMk cId="3860659" sldId="300"/>
        </pc:sldMkLst>
        <pc:spChg chg="del">
          <ac:chgData name="Christopher Hollmann" userId="a4c1ec2e-8c58-4719-a9c8-a89840bae2fe" providerId="ADAL" clId="{4DBBEBEF-8081-4399-8D47-581FDEEBD50B}" dt="2018-04-05T12:06:03.648" v="381" actId="14100"/>
          <ac:spMkLst>
            <pc:docMk/>
            <pc:sldMk cId="3860659" sldId="300"/>
            <ac:spMk id="2" creationId="{2FB57977-2C9F-4763-8C93-9A2004752CD0}"/>
          </ac:spMkLst>
        </pc:spChg>
        <pc:spChg chg="mod">
          <ac:chgData name="Christopher Hollmann" userId="a4c1ec2e-8c58-4719-a9c8-a89840bae2fe" providerId="ADAL" clId="{4DBBEBEF-8081-4399-8D47-581FDEEBD50B}" dt="2018-04-05T12:06:43.671" v="390" actId="1076"/>
          <ac:spMkLst>
            <pc:docMk/>
            <pc:sldMk cId="3860659" sldId="300"/>
            <ac:spMk id="3" creationId="{74A030E8-F3E1-429A-8570-B648BB854A3C}"/>
          </ac:spMkLst>
        </pc:spChg>
        <pc:spChg chg="mod">
          <ac:chgData name="Christopher Hollmann" userId="a4c1ec2e-8c58-4719-a9c8-a89840bae2fe" providerId="ADAL" clId="{4DBBEBEF-8081-4399-8D47-581FDEEBD50B}" dt="2018-04-05T12:10:43.195" v="451" actId="20577"/>
          <ac:spMkLst>
            <pc:docMk/>
            <pc:sldMk cId="3860659" sldId="300"/>
            <ac:spMk id="4" creationId="{2292496D-FE4E-4C7E-A987-C9FA07F2E3D2}"/>
          </ac:spMkLst>
        </pc:spChg>
        <pc:spChg chg="mod">
          <ac:chgData name="Christopher Hollmann" userId="a4c1ec2e-8c58-4719-a9c8-a89840bae2fe" providerId="ADAL" clId="{4DBBEBEF-8081-4399-8D47-581FDEEBD50B}" dt="2018-04-05T12:05:41.921" v="379" actId="20577"/>
          <ac:spMkLst>
            <pc:docMk/>
            <pc:sldMk cId="3860659" sldId="300"/>
            <ac:spMk id="5" creationId="{5F529D87-5B13-4629-A5DE-2CFB11B888C0}"/>
          </ac:spMkLst>
        </pc:spChg>
        <pc:picChg chg="add mod">
          <ac:chgData name="Christopher Hollmann" userId="a4c1ec2e-8c58-4719-a9c8-a89840bae2fe" providerId="ADAL" clId="{4DBBEBEF-8081-4399-8D47-581FDEEBD50B}" dt="2018-04-05T12:06:17.663" v="384" actId="1076"/>
          <ac:picMkLst>
            <pc:docMk/>
            <pc:sldMk cId="3860659" sldId="300"/>
            <ac:picMk id="6" creationId="{FEFEBF74-F1C2-4999-88D3-E554E75D00EF}"/>
          </ac:picMkLst>
        </pc:picChg>
      </pc:sldChg>
      <pc:sldChg chg="addSp modSp add">
        <pc:chgData name="Christopher Hollmann" userId="a4c1ec2e-8c58-4719-a9c8-a89840bae2fe" providerId="ADAL" clId="{4DBBEBEF-8081-4399-8D47-581FDEEBD50B}" dt="2018-04-05T12:09:44.124" v="417" actId="478"/>
        <pc:sldMkLst>
          <pc:docMk/>
          <pc:sldMk cId="2968987128" sldId="302"/>
        </pc:sldMkLst>
        <pc:spChg chg="mod">
          <ac:chgData name="Christopher Hollmann" userId="a4c1ec2e-8c58-4719-a9c8-a89840bae2fe" providerId="ADAL" clId="{4DBBEBEF-8081-4399-8D47-581FDEEBD50B}" dt="2018-04-05T12:09:13.500" v="403" actId="20577"/>
          <ac:spMkLst>
            <pc:docMk/>
            <pc:sldMk cId="2968987128" sldId="302"/>
            <ac:spMk id="2" creationId="{5CDC3288-5AF5-4D1F-82B2-DEB1D21CB432}"/>
          </ac:spMkLst>
        </pc:spChg>
        <pc:spChg chg="mod">
          <ac:chgData name="Christopher Hollmann" userId="a4c1ec2e-8c58-4719-a9c8-a89840bae2fe" providerId="ADAL" clId="{4DBBEBEF-8081-4399-8D47-581FDEEBD50B}" dt="2018-04-05T12:09:44.124" v="417" actId="478"/>
          <ac:spMkLst>
            <pc:docMk/>
            <pc:sldMk cId="2968987128" sldId="302"/>
            <ac:spMk id="3" creationId="{9AB134EC-E594-4001-9B4F-CBEC8113DE94}"/>
          </ac:spMkLst>
        </pc:spChg>
        <pc:picChg chg="add mod">
          <ac:chgData name="Christopher Hollmann" userId="a4c1ec2e-8c58-4719-a9c8-a89840bae2fe" providerId="ADAL" clId="{4DBBEBEF-8081-4399-8D47-581FDEEBD50B}" dt="2018-04-05T12:08:40.808" v="396" actId="1076"/>
          <ac:picMkLst>
            <pc:docMk/>
            <pc:sldMk cId="2968987128" sldId="302"/>
            <ac:picMk id="4" creationId="{4954F837-5542-4EEC-A806-84F00AF4CCBF}"/>
          </ac:picMkLst>
        </pc:picChg>
      </pc:sldChg>
      <pc:sldChg chg="modSp add">
        <pc:chgData name="Christopher Hollmann" userId="a4c1ec2e-8c58-4719-a9c8-a89840bae2fe" providerId="ADAL" clId="{4DBBEBEF-8081-4399-8D47-581FDEEBD50B}" dt="2018-04-05T12:10:37.831" v="450" actId="20577"/>
        <pc:sldMkLst>
          <pc:docMk/>
          <pc:sldMk cId="2061273900" sldId="303"/>
        </pc:sldMkLst>
        <pc:spChg chg="mod">
          <ac:chgData name="Christopher Hollmann" userId="a4c1ec2e-8c58-4719-a9c8-a89840bae2fe" providerId="ADAL" clId="{4DBBEBEF-8081-4399-8D47-581FDEEBD50B}" dt="2018-04-05T12:10:14.212" v="448" actId="20577"/>
          <ac:spMkLst>
            <pc:docMk/>
            <pc:sldMk cId="2061273900" sldId="303"/>
            <ac:spMk id="2" creationId="{C7BBCC6D-F6AF-4B20-A971-69F2B1106AB3}"/>
          </ac:spMkLst>
        </pc:spChg>
        <pc:spChg chg="mod">
          <ac:chgData name="Christopher Hollmann" userId="a4c1ec2e-8c58-4719-a9c8-a89840bae2fe" providerId="ADAL" clId="{4DBBEBEF-8081-4399-8D47-581FDEEBD50B}" dt="2018-04-05T12:10:37.831" v="450" actId="20577"/>
          <ac:spMkLst>
            <pc:docMk/>
            <pc:sldMk cId="2061273900" sldId="303"/>
            <ac:spMk id="3" creationId="{917EE558-27BE-4236-A5AA-D8563F03AC88}"/>
          </ac:spMkLst>
        </pc:spChg>
      </pc:sldChg>
      <pc:sldChg chg="addSp modSp add">
        <pc:chgData name="Christopher Hollmann" userId="a4c1ec2e-8c58-4719-a9c8-a89840bae2fe" providerId="ADAL" clId="{4DBBEBEF-8081-4399-8D47-581FDEEBD50B}" dt="2018-04-05T12:34:14.935" v="694" actId="1076"/>
        <pc:sldMkLst>
          <pc:docMk/>
          <pc:sldMk cId="2945158718" sldId="304"/>
        </pc:sldMkLst>
        <pc:spChg chg="mod">
          <ac:chgData name="Christopher Hollmann" userId="a4c1ec2e-8c58-4719-a9c8-a89840bae2fe" providerId="ADAL" clId="{4DBBEBEF-8081-4399-8D47-581FDEEBD50B}" dt="2018-04-05T12:12:46.314" v="489" actId="20577"/>
          <ac:spMkLst>
            <pc:docMk/>
            <pc:sldMk cId="2945158718" sldId="304"/>
            <ac:spMk id="2" creationId="{80CA5DD8-1B03-4B77-BAE9-B946F4B0C994}"/>
          </ac:spMkLst>
        </pc:spChg>
        <pc:spChg chg="mod">
          <ac:chgData name="Christopher Hollmann" userId="a4c1ec2e-8c58-4719-a9c8-a89840bae2fe" providerId="ADAL" clId="{4DBBEBEF-8081-4399-8D47-581FDEEBD50B}" dt="2018-04-05T12:12:56.742" v="490" actId="478"/>
          <ac:spMkLst>
            <pc:docMk/>
            <pc:sldMk cId="2945158718" sldId="304"/>
            <ac:spMk id="3" creationId="{4B204EA4-2C52-4396-8B18-81C6CCE7F2AD}"/>
          </ac:spMkLst>
        </pc:spChg>
        <pc:picChg chg="add mod">
          <ac:chgData name="Christopher Hollmann" userId="a4c1ec2e-8c58-4719-a9c8-a89840bae2fe" providerId="ADAL" clId="{4DBBEBEF-8081-4399-8D47-581FDEEBD50B}" dt="2018-04-05T12:34:14.935" v="694" actId="1076"/>
          <ac:picMkLst>
            <pc:docMk/>
            <pc:sldMk cId="2945158718" sldId="304"/>
            <ac:picMk id="4098" creationId="{8E397607-5682-4FE9-8705-607D4C7C9349}"/>
          </ac:picMkLst>
        </pc:picChg>
      </pc:sldChg>
    </pc:docChg>
  </pc:docChgLst>
  <pc:docChgLst>
    <pc:chgData name="Jack Enhorn" userId="f090ff76-a516-4190-b755-3a20f3ec3fa4" providerId="ADAL" clId="{7E0C05F5-E130-4AE2-9A4B-C3DCFD6A62D2}"/>
    <pc:docChg chg="addSld modSld">
      <pc:chgData name="Jack Enhorn" userId="f090ff76-a516-4190-b755-3a20f3ec3fa4" providerId="ADAL" clId="{7E0C05F5-E130-4AE2-9A4B-C3DCFD6A62D2}" dt="2018-04-05T14:57:15.207" v="0"/>
      <pc:docMkLst>
        <pc:docMk/>
      </pc:docMkLst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57677281" sldId="323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96728141" sldId="324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33048459" sldId="325"/>
        </pc:sldMkLst>
      </pc:sldChg>
    </pc:docChg>
  </pc:docChgLst>
  <pc:docChgLst>
    <pc:chgData name="Martin Pettersson M" userId="S::martin.m.pettersson@ericsson.com::548bc001-aeea-4e74-83d3-43bdf3bc206c" providerId="AD" clId="Web-{E48B3FFD-B615-469D-A720-8EB2BCD25E46}"/>
    <pc:docChg chg="modSld">
      <pc:chgData name="Martin Pettersson M" userId="S::martin.m.pettersson@ericsson.com::548bc001-aeea-4e74-83d3-43bdf3bc206c" providerId="AD" clId="Web-{E48B3FFD-B615-469D-A720-8EB2BCD25E46}" dt="2018-04-05T10:53:16.964" v="3"/>
      <pc:docMkLst>
        <pc:docMk/>
      </pc:docMkLst>
      <pc:sldChg chg="addSp delSp modSp">
        <pc:chgData name="Martin Pettersson M" userId="S::martin.m.pettersson@ericsson.com::548bc001-aeea-4e74-83d3-43bdf3bc206c" providerId="AD" clId="Web-{E48B3FFD-B615-469D-A720-8EB2BCD25E46}" dt="2018-04-05T10:53:16.964" v="3"/>
        <pc:sldMkLst>
          <pc:docMk/>
          <pc:sldMk cId="3098737519" sldId="275"/>
        </pc:sldMkLst>
        <pc:spChg chg="add del">
          <ac:chgData name="Martin Pettersson M" userId="S::martin.m.pettersson@ericsson.com::548bc001-aeea-4e74-83d3-43bdf3bc206c" providerId="AD" clId="Web-{E48B3FFD-B615-469D-A720-8EB2BCD25E46}" dt="2018-04-05T10:53:16.964" v="3"/>
          <ac:spMkLst>
            <pc:docMk/>
            <pc:sldMk cId="3098737519" sldId="275"/>
            <ac:spMk id="2" creationId="{41A194D9-0D7E-4CE8-A15C-B96831AC8290}"/>
          </ac:spMkLst>
        </pc:spChg>
        <pc:picChg chg="add del mod ord">
          <ac:chgData name="Martin Pettersson M" userId="S::martin.m.pettersson@ericsson.com::548bc001-aeea-4e74-83d3-43bdf3bc206c" providerId="AD" clId="Web-{E48B3FFD-B615-469D-A720-8EB2BCD25E46}" dt="2018-04-05T10:52:57.353" v="1"/>
          <ac:picMkLst>
            <pc:docMk/>
            <pc:sldMk cId="3098737519" sldId="275"/>
            <ac:picMk id="4" creationId="{59A134FD-B18F-407A-A060-CA9A60478693}"/>
          </ac:picMkLst>
        </pc:picChg>
        <pc:picChg chg="add del mod ord">
          <ac:chgData name="Martin Pettersson M" userId="S::martin.m.pettersson@ericsson.com::548bc001-aeea-4e74-83d3-43bdf3bc206c" providerId="AD" clId="Web-{E48B3FFD-B615-469D-A720-8EB2BCD25E46}" dt="2018-04-05T10:53:16.964" v="3"/>
          <ac:picMkLst>
            <pc:docMk/>
            <pc:sldMk cId="3098737519" sldId="275"/>
            <ac:picMk id="6" creationId="{4A4C1481-BBEC-4E57-A2A1-5724D15EEFEF}"/>
          </ac:picMkLst>
        </pc:picChg>
      </pc:sldChg>
    </pc:docChg>
  </pc:docChgLst>
  <pc:docChgLst>
    <pc:chgData name="Jack Enhorn" userId="S::jack.enhorn@ericsson.com::f090ff76-a516-4190-b755-3a20f3ec3fa4" providerId="AD" clId="Web-{16816FAE-6F15-45B2-B7F4-D40AE1CDC971}"/>
    <pc:docChg chg="modSld">
      <pc:chgData name="Jack Enhorn" userId="S::jack.enhorn@ericsson.com::f090ff76-a516-4190-b755-3a20f3ec3fa4" providerId="AD" clId="Web-{16816FAE-6F15-45B2-B7F4-D40AE1CDC971}" dt="2018-04-05T14:56:18.358" v="1"/>
      <pc:docMkLst>
        <pc:docMk/>
      </pc:docMkLst>
      <pc:sldChg chg="addSp delSp modSp">
        <pc:chgData name="Jack Enhorn" userId="S::jack.enhorn@ericsson.com::f090ff76-a516-4190-b755-3a20f3ec3fa4" providerId="AD" clId="Web-{16816FAE-6F15-45B2-B7F4-D40AE1CDC971}" dt="2018-04-05T14:56:18.358" v="1"/>
        <pc:sldMkLst>
          <pc:docMk/>
          <pc:sldMk cId="2387783831" sldId="271"/>
        </pc:sldMkLst>
        <pc:spChg chg="add del">
          <ac:chgData name="Jack Enhorn" userId="S::jack.enhorn@ericsson.com::f090ff76-a516-4190-b755-3a20f3ec3fa4" providerId="AD" clId="Web-{16816FAE-6F15-45B2-B7F4-D40AE1CDC971}" dt="2018-04-05T14:56:18.358" v="1"/>
          <ac:spMkLst>
            <pc:docMk/>
            <pc:sldMk cId="2387783831" sldId="271"/>
            <ac:spMk id="2" creationId="{1B288E74-ECD9-4418-A9B8-FE8EE0E1A795}"/>
          </ac:spMkLst>
        </pc:spChg>
        <pc:picChg chg="add del mod ord">
          <ac:chgData name="Jack Enhorn" userId="S::jack.enhorn@ericsson.com::f090ff76-a516-4190-b755-3a20f3ec3fa4" providerId="AD" clId="Web-{16816FAE-6F15-45B2-B7F4-D40AE1CDC971}" dt="2018-04-05T14:56:18.358" v="1"/>
          <ac:picMkLst>
            <pc:docMk/>
            <pc:sldMk cId="2387783831" sldId="271"/>
            <ac:picMk id="4" creationId="{06D8F370-29E4-4152-AC2F-B302B73EEB00}"/>
          </ac:picMkLst>
        </pc:picChg>
      </pc:sldChg>
    </pc:docChg>
  </pc:docChgLst>
  <pc:docChgLst>
    <pc:chgData name="Du Liu" userId="S::du.liu@ericsson.com::f6bbb955-1166-4a0c-a0ca-de04d0e558b9" providerId="AD" clId="Web-{9C21DCDF-0AEC-4CE4-BB92-A13CE2509287}"/>
    <pc:docChg chg="modSld">
      <pc:chgData name="Du Liu" userId="S::du.liu@ericsson.com::f6bbb955-1166-4a0c-a0ca-de04d0e558b9" providerId="AD" clId="Web-{9C21DCDF-0AEC-4CE4-BB92-A13CE2509287}" dt="2018-04-05T09:32:53.830" v="1"/>
      <pc:docMkLst>
        <pc:docMk/>
      </pc:docMkLst>
      <pc:sldChg chg="addSp delSp modSp">
        <pc:chgData name="Du Liu" userId="S::du.liu@ericsson.com::f6bbb955-1166-4a0c-a0ca-de04d0e558b9" providerId="AD" clId="Web-{9C21DCDF-0AEC-4CE4-BB92-A13CE2509287}" dt="2018-04-05T09:32:53.830" v="1"/>
        <pc:sldMkLst>
          <pc:docMk/>
          <pc:sldMk cId="4251806734" sldId="270"/>
        </pc:sldMkLst>
        <pc:spChg chg="del">
          <ac:chgData name="Du Liu" userId="S::du.liu@ericsson.com::f6bbb955-1166-4a0c-a0ca-de04d0e558b9" providerId="AD" clId="Web-{9C21DCDF-0AEC-4CE4-BB92-A13CE2509287}" dt="2018-04-05T09:32:48.705" v="0"/>
          <ac:spMkLst>
            <pc:docMk/>
            <pc:sldMk cId="4251806734" sldId="270"/>
            <ac:spMk id="2" creationId="{62810FE4-2BD4-4ED1-A54A-C0AFEFF97803}"/>
          </ac:spMkLst>
        </pc:spChg>
        <pc:spChg chg="add mod">
          <ac:chgData name="Du Liu" userId="S::du.liu@ericsson.com::f6bbb955-1166-4a0c-a0ca-de04d0e558b9" providerId="AD" clId="Web-{9C21DCDF-0AEC-4CE4-BB92-A13CE2509287}" dt="2018-04-05T09:32:53.830" v="1"/>
          <ac:spMkLst>
            <pc:docMk/>
            <pc:sldMk cId="4251806734" sldId="270"/>
            <ac:spMk id="7" creationId="{BBB49FC6-9D3D-437E-8FAE-9E627D5FF5BE}"/>
          </ac:spMkLst>
        </pc:spChg>
        <pc:picChg chg="add del mod ord">
          <ac:chgData name="Du Liu" userId="S::du.liu@ericsson.com::f6bbb955-1166-4a0c-a0ca-de04d0e558b9" providerId="AD" clId="Web-{9C21DCDF-0AEC-4CE4-BB92-A13CE2509287}" dt="2018-04-05T09:32:53.830" v="1"/>
          <ac:picMkLst>
            <pc:docMk/>
            <pc:sldMk cId="4251806734" sldId="270"/>
            <ac:picMk id="4" creationId="{C09097F9-112C-425A-8888-7C9D746B191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=""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=""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=""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=""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=""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=""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=""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=""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=""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=""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=""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=""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=""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=""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=""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=""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=""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=""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=""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=""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=""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=""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=""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=""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=""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=""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=""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=""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JVET-K0274</a:t>
            </a:r>
            <a:br>
              <a:rPr lang="en-US" dirty="0" smtClean="0"/>
            </a:br>
            <a:r>
              <a:rPr lang="en-US" dirty="0" smtClean="0"/>
              <a:t>Reduced complexity bilateral filter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 Ström, P. Wennersten,  J. Enhorn, D. Liu, K. Andersson and R. Sjöberg</a:t>
            </a:r>
          </a:p>
          <a:p>
            <a:endParaRPr lang="en-US" dirty="0"/>
          </a:p>
          <a:p>
            <a:r>
              <a:rPr lang="en-US" dirty="0" smtClean="0"/>
              <a:t>Ericsson Research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Jacob Ström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2018-07-09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01734864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37678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0811784" y="5022380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337827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9829146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337827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829146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320465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811784" y="453106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320465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337827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9829146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337827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9829146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0320465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811784" y="5513699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320465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0811784" y="600501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10661663" y="45720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10914143" y="48429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10662138" y="50564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10894146" y="53410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10648490" y="55617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5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10907794" y="582558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6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10648490" y="605986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99927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/>
              <a:t>255, 237, 191, 133, </a:t>
            </a:r>
            <a:r>
              <a:rPr lang="en-US" sz="2000" b="1" dirty="0" smtClean="0"/>
              <a:t>   80</a:t>
            </a:r>
            <a:r>
              <a:rPr lang="en-US" sz="2000" b="1" dirty="0"/>
              <a:t>, </a:t>
            </a:r>
            <a:r>
              <a:rPr lang="en-US" sz="2000" b="1" dirty="0" smtClean="0"/>
              <a:t>   42</a:t>
            </a:r>
            <a:r>
              <a:rPr lang="en-US" sz="2000" b="1" dirty="0"/>
              <a:t>, </a:t>
            </a:r>
            <a:r>
              <a:rPr lang="en-US" sz="2000" b="1" dirty="0" smtClean="0"/>
              <a:t>  19</a:t>
            </a:r>
            <a:r>
              <a:rPr lang="en-US" sz="2000" b="1" dirty="0"/>
              <a:t>, </a:t>
            </a:r>
            <a:r>
              <a:rPr lang="en-US" sz="2000" b="1" dirty="0" smtClean="0"/>
              <a:t>     7</a:t>
            </a:r>
            <a:r>
              <a:rPr lang="en-US" sz="2000" b="1" dirty="0"/>
              <a:t>, </a:t>
            </a:r>
            <a:r>
              <a:rPr lang="en-US" sz="2000" b="1" dirty="0" smtClean="0"/>
              <a:t>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 0</a:t>
            </a:r>
            <a:endParaRPr lang="en-US" sz="2000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255, 248, 227, 196, 159, 122, </a:t>
            </a:r>
            <a:r>
              <a:rPr lang="en-US" sz="2000" b="1" dirty="0" smtClean="0"/>
              <a:t>  89,    </a:t>
            </a:r>
            <a:r>
              <a:rPr lang="en-US" sz="2000" b="1" dirty="0"/>
              <a:t>60, </a:t>
            </a:r>
            <a:r>
              <a:rPr lang="en-US" sz="2000" b="1" dirty="0" smtClean="0"/>
              <a:t>   39</a:t>
            </a:r>
            <a:r>
              <a:rPr lang="en-US" sz="2000" b="1" dirty="0"/>
              <a:t>, </a:t>
            </a:r>
            <a:r>
              <a:rPr lang="en-US" sz="2000" b="1" dirty="0" smtClean="0"/>
              <a:t> 24,     </a:t>
            </a:r>
            <a:r>
              <a:rPr lang="en-US" sz="2000" b="1" dirty="0"/>
              <a:t>14, </a:t>
            </a:r>
            <a:r>
              <a:rPr lang="en-US" sz="2000" b="1" dirty="0" smtClean="0"/>
              <a:t>      7</a:t>
            </a:r>
            <a:r>
              <a:rPr lang="en-US" sz="2000" b="1" dirty="0"/>
              <a:t>, </a:t>
            </a:r>
            <a:r>
              <a:rPr lang="en-US" sz="2000" b="1" dirty="0" smtClean="0"/>
              <a:t>     4</a:t>
            </a:r>
            <a:r>
              <a:rPr lang="en-US" sz="2000" b="1" dirty="0"/>
              <a:t>, </a:t>
            </a:r>
            <a:r>
              <a:rPr lang="en-US" sz="2000" b="1" dirty="0" smtClean="0"/>
              <a:t> 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/>
              <a:t>255, 252, 242, 227, 208, 185, 161, 136, 112, </a:t>
            </a:r>
            <a:r>
              <a:rPr lang="en-US" sz="2000" b="1" dirty="0" smtClean="0"/>
              <a:t> 90</a:t>
            </a:r>
            <a:r>
              <a:rPr lang="en-US" sz="2000" b="1" dirty="0"/>
              <a:t>, </a:t>
            </a:r>
            <a:r>
              <a:rPr lang="en-US" sz="2000" b="1" dirty="0" smtClean="0"/>
              <a:t>    71</a:t>
            </a:r>
            <a:r>
              <a:rPr lang="en-US" sz="2000" b="1" dirty="0"/>
              <a:t>, </a:t>
            </a:r>
            <a:r>
              <a:rPr lang="en-US" sz="2000" b="1" dirty="0" smtClean="0"/>
              <a:t>   54</a:t>
            </a:r>
            <a:r>
              <a:rPr lang="en-US" sz="2000" b="1" dirty="0"/>
              <a:t>, </a:t>
            </a:r>
            <a:r>
              <a:rPr lang="en-US" sz="2000" b="1" dirty="0" smtClean="0"/>
              <a:t>   40</a:t>
            </a:r>
            <a:r>
              <a:rPr lang="en-US" sz="2000" b="1" dirty="0"/>
              <a:t>, </a:t>
            </a:r>
            <a:r>
              <a:rPr lang="en-US" sz="2000" b="1" dirty="0" smtClean="0"/>
              <a:t>   29</a:t>
            </a:r>
            <a:r>
              <a:rPr lang="en-US" sz="2000" b="1" dirty="0"/>
              <a:t>, </a:t>
            </a:r>
            <a:r>
              <a:rPr lang="en-US" sz="2000" b="1" dirty="0" smtClean="0"/>
              <a:t>  21</a:t>
            </a:r>
            <a:r>
              <a:rPr lang="en-US" sz="2000" b="1" dirty="0"/>
              <a:t>, </a:t>
            </a:r>
            <a:r>
              <a:rPr lang="en-US" sz="2000" b="1" dirty="0" smtClean="0"/>
              <a:t>   14</a:t>
            </a:r>
            <a:r>
              <a:rPr lang="en-US" sz="2000" b="1" dirty="0"/>
              <a:t>, </a:t>
            </a:r>
            <a:r>
              <a:rPr lang="en-US" sz="2000" b="1" dirty="0" smtClean="0"/>
              <a:t>   10</a:t>
            </a:r>
            <a:r>
              <a:rPr lang="en-US" sz="2000" b="1" dirty="0"/>
              <a:t>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255, 255, 255, 254, 253, 252, 251, 249, 248, 246, 244, 241, 239, 236, 233, 230, 227,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/>
              <a:t>255</a:t>
            </a:r>
            <a:r>
              <a:rPr lang="en-US" sz="2000" b="1" dirty="0"/>
              <a:t>, 255, 255, 255, 255, 254, 254, 254, 253, 253, 252, 251, 251, 250, 249, 248, 248,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84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rgbClr val="FF0000"/>
                </a:solidFill>
              </a:rPr>
              <a:t>255, 237, 191, 133, </a:t>
            </a:r>
            <a:r>
              <a:rPr lang="en-US" sz="2000" b="1" dirty="0" smtClean="0">
                <a:solidFill>
                  <a:srgbClr val="FF0000"/>
                </a:solidFill>
              </a:rPr>
              <a:t>   80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42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19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7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2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1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  0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255, 248, 227, 196, 159, 122,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89,   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60,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39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24,    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14,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7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2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255, 252, 242, 227, 208, 185, 161, 136, 112,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90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71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54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40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29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21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14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10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rgbClr val="0070C0"/>
                </a:solidFill>
              </a:rPr>
              <a:t>255, 255, 255, 254, 253, 252, 251, 249, 248, 246, 244, 241, 239, 236, 233, 230, 227, </a:t>
            </a:r>
            <a:r>
              <a:rPr lang="en-US" sz="2000" b="1" dirty="0" smtClean="0">
                <a:solidFill>
                  <a:srgbClr val="0070C0"/>
                </a:solidFill>
              </a:rPr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/>
              <a:t>255</a:t>
            </a:r>
            <a:r>
              <a:rPr lang="en-US" sz="2000" b="1" dirty="0"/>
              <a:t>, 255, 255, 255, 255, 254, 254, 254, 253, 253, 252, 251, 251, 250, 249, 248, 248,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34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68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511942" cy="4392612"/>
          </a:xfrm>
        </p:spPr>
        <p:txBody>
          <a:bodyPr/>
          <a:lstStyle/>
          <a:p>
            <a:r>
              <a:rPr lang="en-US" dirty="0" smtClean="0"/>
              <a:t>Rows are just stretched versions of each other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LUTqp34(x) = LUTqp51(2*x)</a:t>
            </a:r>
          </a:p>
          <a:p>
            <a:pPr lvl="1"/>
            <a:r>
              <a:rPr lang="en-US" dirty="0" smtClean="0"/>
              <a:t>Take every second value of black curve to get blue curve</a:t>
            </a:r>
          </a:p>
          <a:p>
            <a:r>
              <a:rPr lang="en-US" dirty="0" smtClean="0"/>
              <a:t>We use powers of two:</a:t>
            </a:r>
          </a:p>
          <a:p>
            <a:pPr lvl="1"/>
            <a:r>
              <a:rPr lang="en-US" dirty="0" err="1" smtClean="0"/>
              <a:t>LUTused</a:t>
            </a:r>
            <a:r>
              <a:rPr lang="en-US" dirty="0" smtClean="0"/>
              <a:t>(x) = </a:t>
            </a:r>
            <a:r>
              <a:rPr lang="en-US" dirty="0" err="1" smtClean="0"/>
              <a:t>LUTbase</a:t>
            </a:r>
            <a:r>
              <a:rPr lang="en-US" dirty="0" smtClean="0"/>
              <a:t>(x &lt;&lt; k)</a:t>
            </a:r>
          </a:p>
          <a:p>
            <a:r>
              <a:rPr lang="en-US" dirty="0" smtClean="0"/>
              <a:t>Leaves a large gap between the black and blue curve</a:t>
            </a:r>
          </a:p>
          <a:p>
            <a:r>
              <a:rPr lang="en-US" dirty="0" smtClean="0"/>
              <a:t>We therefore use four base tables row</a:t>
            </a:r>
          </a:p>
          <a:p>
            <a:pPr lvl="1"/>
            <a:r>
              <a:rPr lang="en-US" dirty="0" smtClean="0"/>
              <a:t>e.g., </a:t>
            </a:r>
            <a:r>
              <a:rPr lang="en-US" dirty="0" err="1" smtClean="0"/>
              <a:t>LUTused</a:t>
            </a:r>
            <a:r>
              <a:rPr lang="en-US" dirty="0" smtClean="0"/>
              <a:t>(x) = LUTbase3(x &lt;&lt; k)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655368" y="1994989"/>
            <a:ext cx="5248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/>
              <a:t>255, 237, 191, 133, </a:t>
            </a:r>
            <a:r>
              <a:rPr lang="en-US" sz="2000" b="1" dirty="0" smtClean="0"/>
              <a:t>   80</a:t>
            </a:r>
            <a:r>
              <a:rPr lang="en-US" sz="2000" b="1" dirty="0"/>
              <a:t>, </a:t>
            </a:r>
            <a:r>
              <a:rPr lang="en-US" sz="2000" b="1" dirty="0" smtClean="0"/>
              <a:t>   42</a:t>
            </a:r>
            <a:r>
              <a:rPr lang="en-US" sz="2000" b="1" dirty="0"/>
              <a:t>, </a:t>
            </a:r>
            <a:r>
              <a:rPr lang="en-US" sz="2000" b="1" dirty="0" smtClean="0"/>
              <a:t>  19</a:t>
            </a:r>
            <a:r>
              <a:rPr lang="en-US" sz="2000" b="1" dirty="0"/>
              <a:t>, </a:t>
            </a:r>
            <a:r>
              <a:rPr lang="en-US" sz="2000" b="1" dirty="0" smtClean="0"/>
              <a:t>     7</a:t>
            </a:r>
            <a:r>
              <a:rPr lang="en-US" sz="2000" b="1" dirty="0"/>
              <a:t>, </a:t>
            </a:r>
            <a:r>
              <a:rPr lang="en-US" sz="2000" b="1" dirty="0" smtClean="0"/>
              <a:t>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 0</a:t>
            </a:r>
            <a:endParaRPr lang="en-US" sz="2000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255, 248, 227, 196, 159, 122, </a:t>
            </a:r>
            <a:r>
              <a:rPr lang="en-US" sz="2000" b="1" dirty="0" smtClean="0"/>
              <a:t>  89,    </a:t>
            </a:r>
            <a:r>
              <a:rPr lang="en-US" sz="2000" b="1" dirty="0"/>
              <a:t>60, </a:t>
            </a:r>
            <a:r>
              <a:rPr lang="en-US" sz="2000" b="1" dirty="0" smtClean="0"/>
              <a:t>   39</a:t>
            </a:r>
            <a:r>
              <a:rPr lang="en-US" sz="2000" b="1" dirty="0"/>
              <a:t>, </a:t>
            </a:r>
            <a:r>
              <a:rPr lang="en-US" sz="2000" b="1" dirty="0" smtClean="0"/>
              <a:t> 24,     </a:t>
            </a:r>
            <a:r>
              <a:rPr lang="en-US" sz="2000" b="1" dirty="0"/>
              <a:t>14, </a:t>
            </a:r>
            <a:r>
              <a:rPr lang="en-US" sz="2000" b="1" dirty="0" smtClean="0"/>
              <a:t>      7</a:t>
            </a:r>
            <a:r>
              <a:rPr lang="en-US" sz="2000" b="1" dirty="0"/>
              <a:t>, </a:t>
            </a:r>
            <a:r>
              <a:rPr lang="en-US" sz="2000" b="1" dirty="0" smtClean="0"/>
              <a:t>     4</a:t>
            </a:r>
            <a:r>
              <a:rPr lang="en-US" sz="2000" b="1" dirty="0"/>
              <a:t>, </a:t>
            </a:r>
            <a:r>
              <a:rPr lang="en-US" sz="2000" b="1" dirty="0" smtClean="0"/>
              <a:t> 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/>
              <a:t>255, 252, 242, 227, 208, 185, 161, 136, 112, </a:t>
            </a:r>
            <a:r>
              <a:rPr lang="en-US" sz="2000" b="1" dirty="0" smtClean="0"/>
              <a:t> 90</a:t>
            </a:r>
            <a:r>
              <a:rPr lang="en-US" sz="2000" b="1" dirty="0"/>
              <a:t>, </a:t>
            </a:r>
            <a:r>
              <a:rPr lang="en-US" sz="2000" b="1" dirty="0" smtClean="0"/>
              <a:t>    71</a:t>
            </a:r>
            <a:r>
              <a:rPr lang="en-US" sz="2000" b="1" dirty="0"/>
              <a:t>, </a:t>
            </a:r>
            <a:r>
              <a:rPr lang="en-US" sz="2000" b="1" dirty="0" smtClean="0"/>
              <a:t>   54</a:t>
            </a:r>
            <a:r>
              <a:rPr lang="en-US" sz="2000" b="1" dirty="0"/>
              <a:t>, </a:t>
            </a:r>
            <a:r>
              <a:rPr lang="en-US" sz="2000" b="1" dirty="0" smtClean="0"/>
              <a:t>   40</a:t>
            </a:r>
            <a:r>
              <a:rPr lang="en-US" sz="2000" b="1" dirty="0"/>
              <a:t>, </a:t>
            </a:r>
            <a:r>
              <a:rPr lang="en-US" sz="2000" b="1" dirty="0" smtClean="0"/>
              <a:t>   29</a:t>
            </a:r>
            <a:r>
              <a:rPr lang="en-US" sz="2000" b="1" dirty="0"/>
              <a:t>, </a:t>
            </a:r>
            <a:r>
              <a:rPr lang="en-US" sz="2000" b="1" dirty="0" smtClean="0"/>
              <a:t>  21</a:t>
            </a:r>
            <a:r>
              <a:rPr lang="en-US" sz="2000" b="1" dirty="0"/>
              <a:t>, </a:t>
            </a:r>
            <a:r>
              <a:rPr lang="en-US" sz="2000" b="1" dirty="0" smtClean="0"/>
              <a:t>   14</a:t>
            </a:r>
            <a:r>
              <a:rPr lang="en-US" sz="2000" b="1" dirty="0"/>
              <a:t>, </a:t>
            </a:r>
            <a:r>
              <a:rPr lang="en-US" sz="2000" b="1" dirty="0" smtClean="0"/>
              <a:t>   10</a:t>
            </a:r>
            <a:r>
              <a:rPr lang="en-US" sz="2000" b="1" dirty="0"/>
              <a:t>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accent1"/>
                </a:solidFill>
              </a:rPr>
              <a:t>255, 255, 255, 254, 253, 252, 251, 249, 248,</a:t>
            </a:r>
            <a:r>
              <a:rPr lang="en-US" sz="2000" b="1" dirty="0"/>
              <a:t> 246, 244, 241, 239, 236, 233, 230, 227,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255, </a:t>
            </a:r>
            <a:r>
              <a:rPr lang="en-US" sz="2000" b="1" dirty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255, </a:t>
            </a:r>
            <a:r>
              <a:rPr lang="en-US" sz="2000" b="1" dirty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254, </a:t>
            </a:r>
            <a:r>
              <a:rPr lang="en-US" sz="2000" b="1" dirty="0">
                <a:solidFill>
                  <a:schemeClr val="accent1"/>
                </a:solidFill>
              </a:rPr>
              <a:t>254</a:t>
            </a:r>
            <a:r>
              <a:rPr lang="en-US" sz="2000" b="1" dirty="0"/>
              <a:t>, 254, </a:t>
            </a:r>
            <a:r>
              <a:rPr lang="en-US" sz="2000" b="1" dirty="0">
                <a:solidFill>
                  <a:schemeClr val="accent1"/>
                </a:solidFill>
              </a:rPr>
              <a:t>253</a:t>
            </a:r>
            <a:r>
              <a:rPr lang="en-US" sz="2000" b="1" dirty="0"/>
              <a:t>, 253, </a:t>
            </a:r>
            <a:r>
              <a:rPr lang="en-US" sz="2000" b="1" dirty="0">
                <a:solidFill>
                  <a:schemeClr val="accent1"/>
                </a:solidFill>
              </a:rPr>
              <a:t>252</a:t>
            </a:r>
            <a:r>
              <a:rPr lang="en-US" sz="2000" b="1" dirty="0"/>
              <a:t>, 251, </a:t>
            </a:r>
            <a:r>
              <a:rPr lang="en-US" sz="2000" b="1" dirty="0">
                <a:solidFill>
                  <a:schemeClr val="accent1"/>
                </a:solidFill>
              </a:rPr>
              <a:t>251</a:t>
            </a:r>
            <a:r>
              <a:rPr lang="en-US" sz="2000" b="1" dirty="0"/>
              <a:t>, 250, </a:t>
            </a:r>
            <a:r>
              <a:rPr lang="en-US" sz="2000" b="1" dirty="0">
                <a:solidFill>
                  <a:schemeClr val="accent1"/>
                </a:solidFill>
              </a:rPr>
              <a:t>249</a:t>
            </a:r>
            <a:r>
              <a:rPr lang="en-US" sz="2000" b="1" dirty="0"/>
              <a:t>, 248, </a:t>
            </a:r>
            <a:r>
              <a:rPr lang="en-US" sz="2000" b="1" dirty="0">
                <a:solidFill>
                  <a:schemeClr val="accent1"/>
                </a:solidFill>
              </a:rPr>
              <a:t>248</a:t>
            </a:r>
            <a:r>
              <a:rPr lang="en-US" sz="2000" b="1" dirty="0"/>
              <a:t>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5883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Resulting storage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made up of four LUT base-rows of 235, 206, 178 and 150 eight-bit values. (769 bytes)</a:t>
            </a:r>
          </a:p>
          <a:p>
            <a:r>
              <a:rPr lang="en-US" dirty="0" smtClean="0"/>
              <a:t>4 bytes to tell the size of each base-row (4 bytes)</a:t>
            </a:r>
          </a:p>
          <a:p>
            <a:r>
              <a:rPr lang="en-US" dirty="0" smtClean="0"/>
              <a:t>2 bits to tell which base row is used and 3 bits for the shift value (2+3)*34/8 = 22 bytes</a:t>
            </a:r>
          </a:p>
          <a:p>
            <a:r>
              <a:rPr lang="en-US" dirty="0" smtClean="0"/>
              <a:t>21 </a:t>
            </a:r>
            <a:r>
              <a:rPr lang="en-US" dirty="0" err="1" smtClean="0"/>
              <a:t>distanceFactor</a:t>
            </a:r>
            <a:r>
              <a:rPr lang="en-US" dirty="0" smtClean="0"/>
              <a:t> parameters of 8-bits each = 21 bytes</a:t>
            </a:r>
          </a:p>
          <a:p>
            <a:endParaRPr lang="en-US" dirty="0"/>
          </a:p>
          <a:p>
            <a:r>
              <a:rPr lang="en-US" dirty="0" smtClean="0"/>
              <a:t>Total LUT size = 769+4+22+21 = 816 bytes</a:t>
            </a:r>
          </a:p>
          <a:p>
            <a:endParaRPr lang="en-US" dirty="0"/>
          </a:p>
          <a:p>
            <a:r>
              <a:rPr lang="en-US" dirty="0" smtClean="0"/>
              <a:t>Previous LUT size </a:t>
            </a:r>
            <a:r>
              <a:rPr lang="en-CA" dirty="0"/>
              <a:t>2783 </a:t>
            </a:r>
            <a:r>
              <a:rPr lang="en-CA" dirty="0" smtClean="0"/>
              <a:t> bytes – a reduction by 71%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97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Previously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924479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37678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2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262592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2996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2171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7889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16573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717006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2996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2171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7889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16573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6125208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5649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12093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0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Refresher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8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</a:p>
          <a:p>
            <a:r>
              <a:rPr lang="en-US" dirty="0"/>
              <a:t>Also uses Qualcomm’s non-localized inter </a:t>
            </a:r>
            <a:r>
              <a:rPr lang="en-US" dirty="0" smtClean="0"/>
              <a:t>filtering (JVET-J0021, JVET-K0384).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1512229"/>
              </p:ext>
            </p:extLst>
          </p:nvPr>
        </p:nvGraphicFramePr>
        <p:xfrm>
          <a:off x="656846" y="3480287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5649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15*795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8*21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12093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5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</a:p>
          <a:p>
            <a:r>
              <a:rPr lang="en-US" dirty="0"/>
              <a:t>Also uses Qualcomm’s non-localized inter filtering (JVET-J0021, JVET-K0384</a:t>
            </a:r>
            <a:r>
              <a:rPr lang="en-US" dirty="0" smtClean="0"/>
              <a:t>).</a:t>
            </a:r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102957"/>
              </p:ext>
            </p:extLst>
          </p:nvPr>
        </p:nvGraphicFramePr>
        <p:xfrm>
          <a:off x="656842" y="3480287"/>
          <a:ext cx="7947056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6764"/>
                <a:gridCol w="1986764"/>
                <a:gridCol w="1986764"/>
                <a:gridCol w="198676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Previous storage requirements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Proposed storage requirements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-67%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37678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12093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60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VTM BD rates</a:t>
            </a:r>
          </a:p>
          <a:p>
            <a:pPr lvl="1"/>
            <a:r>
              <a:rPr lang="sv-SE" dirty="0"/>
              <a:t>-0.33% </a:t>
            </a:r>
            <a:r>
              <a:rPr lang="sv-SE" dirty="0" smtClean="0"/>
              <a:t> / </a:t>
            </a:r>
            <a:r>
              <a:rPr lang="sv-SE" dirty="0"/>
              <a:t>-0.81% </a:t>
            </a:r>
            <a:r>
              <a:rPr lang="sv-SE" dirty="0" smtClean="0"/>
              <a:t> / </a:t>
            </a:r>
            <a:r>
              <a:rPr lang="sv-SE" dirty="0"/>
              <a:t>-0.59% </a:t>
            </a:r>
            <a:r>
              <a:rPr lang="sv-SE" dirty="0" smtClean="0"/>
              <a:t> for AI / RA / LD</a:t>
            </a:r>
          </a:p>
          <a:p>
            <a:r>
              <a:rPr lang="sv-SE" dirty="0" smtClean="0"/>
              <a:t>VTM </a:t>
            </a:r>
            <a:r>
              <a:rPr lang="sv-SE" dirty="0" err="1" smtClean="0"/>
              <a:t>decode</a:t>
            </a:r>
            <a:r>
              <a:rPr lang="sv-SE" dirty="0" smtClean="0"/>
              <a:t> </a:t>
            </a:r>
            <a:r>
              <a:rPr lang="sv-SE" dirty="0" err="1" smtClean="0"/>
              <a:t>run</a:t>
            </a:r>
            <a:r>
              <a:rPr lang="sv-SE" dirty="0" smtClean="0"/>
              <a:t> </a:t>
            </a:r>
            <a:r>
              <a:rPr lang="sv-SE" dirty="0" err="1" smtClean="0"/>
              <a:t>times</a:t>
            </a:r>
            <a:endParaRPr lang="sv-SE" dirty="0" smtClean="0"/>
          </a:p>
          <a:p>
            <a:pPr lvl="1"/>
            <a:r>
              <a:rPr lang="sv-SE" dirty="0" smtClean="0"/>
              <a:t>104</a:t>
            </a:r>
            <a:r>
              <a:rPr lang="sv-SE" dirty="0"/>
              <a:t>% </a:t>
            </a:r>
            <a:r>
              <a:rPr lang="sv-SE" dirty="0" smtClean="0"/>
              <a:t> / 103% / </a:t>
            </a:r>
            <a:r>
              <a:rPr lang="sv-SE" dirty="0"/>
              <a:t>103% </a:t>
            </a:r>
            <a:r>
              <a:rPr lang="sv-SE" dirty="0" smtClean="0"/>
              <a:t> for AI / RA / </a:t>
            </a:r>
            <a:r>
              <a:rPr lang="sv-SE" dirty="0" smtClean="0"/>
              <a:t>LD</a:t>
            </a:r>
          </a:p>
          <a:p>
            <a:r>
              <a:rPr lang="sv-SE" dirty="0" smtClean="0"/>
              <a:t>VTM </a:t>
            </a:r>
            <a:r>
              <a:rPr lang="sv-SE" dirty="0" err="1" smtClean="0"/>
              <a:t>encode</a:t>
            </a:r>
            <a:r>
              <a:rPr lang="sv-SE" dirty="0" smtClean="0"/>
              <a:t> </a:t>
            </a:r>
            <a:r>
              <a:rPr lang="sv-SE" dirty="0" err="1" smtClean="0"/>
              <a:t>run</a:t>
            </a:r>
            <a:r>
              <a:rPr lang="sv-SE" dirty="0" smtClean="0"/>
              <a:t> </a:t>
            </a:r>
            <a:r>
              <a:rPr lang="sv-SE" dirty="0" err="1" smtClean="0"/>
              <a:t>times</a:t>
            </a:r>
            <a:endParaRPr lang="sv-SE" dirty="0"/>
          </a:p>
          <a:p>
            <a:pPr lvl="1"/>
            <a:r>
              <a:rPr lang="sv-SE" dirty="0" smtClean="0"/>
              <a:t>102% / 108% / 102% for AI / RA / LD   -- RA </a:t>
            </a:r>
            <a:r>
              <a:rPr lang="sv-SE" dirty="0" err="1" smtClean="0"/>
              <a:t>results</a:t>
            </a:r>
            <a:r>
              <a:rPr lang="sv-SE" dirty="0" smtClean="0"/>
              <a:t> </a:t>
            </a:r>
            <a:r>
              <a:rPr lang="sv-SE" dirty="0" err="1" smtClean="0"/>
              <a:t>updated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104%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reuse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computation</a:t>
            </a:r>
            <a:endParaRPr lang="sv-SE" dirty="0" smtClean="0"/>
          </a:p>
          <a:p>
            <a:pPr lvl="1"/>
            <a:endParaRPr lang="sv-SE" dirty="0"/>
          </a:p>
          <a:p>
            <a:r>
              <a:rPr lang="sv-SE" dirty="0" smtClean="0"/>
              <a:t>BMS BD rates</a:t>
            </a:r>
          </a:p>
          <a:p>
            <a:pPr lvl="1"/>
            <a:r>
              <a:rPr lang="sv-SE" dirty="0"/>
              <a:t>-0.33</a:t>
            </a:r>
            <a:r>
              <a:rPr lang="sv-SE" dirty="0" smtClean="0"/>
              <a:t>% / </a:t>
            </a:r>
            <a:r>
              <a:rPr lang="sv-SE" dirty="0"/>
              <a:t>-0.52% </a:t>
            </a:r>
            <a:r>
              <a:rPr lang="sv-SE" dirty="0" smtClean="0"/>
              <a:t> / </a:t>
            </a:r>
            <a:r>
              <a:rPr lang="sv-SE" dirty="0"/>
              <a:t>-0.60% for AI / RA / LD</a:t>
            </a:r>
          </a:p>
          <a:p>
            <a:r>
              <a:rPr lang="en-US" dirty="0" smtClean="0"/>
              <a:t>BMS decode run times</a:t>
            </a:r>
          </a:p>
          <a:p>
            <a:pPr lvl="1"/>
            <a:r>
              <a:rPr lang="sv-SE" dirty="0"/>
              <a:t>101% </a:t>
            </a:r>
            <a:r>
              <a:rPr lang="sv-SE" dirty="0" smtClean="0"/>
              <a:t> / </a:t>
            </a:r>
            <a:r>
              <a:rPr lang="sv-SE" dirty="0"/>
              <a:t>101% </a:t>
            </a:r>
            <a:r>
              <a:rPr lang="sv-SE" dirty="0" smtClean="0"/>
              <a:t>/ </a:t>
            </a:r>
            <a:r>
              <a:rPr lang="sv-SE" dirty="0"/>
              <a:t>101% </a:t>
            </a:r>
            <a:r>
              <a:rPr lang="sv-SE" dirty="0" smtClean="0"/>
              <a:t> for AI / RA / LD</a:t>
            </a:r>
          </a:p>
          <a:p>
            <a:pPr lvl="1"/>
            <a:endParaRPr lang="sv-SE" dirty="0"/>
          </a:p>
          <a:p>
            <a:r>
              <a:rPr lang="sv-SE" dirty="0" smtClean="0"/>
              <a:t>Old filter </a:t>
            </a:r>
            <a:r>
              <a:rPr lang="sv-SE" dirty="0" err="1" smtClean="0"/>
              <a:t>gain</a:t>
            </a:r>
            <a:r>
              <a:rPr lang="sv-SE" dirty="0" smtClean="0"/>
              <a:t> over JEM:</a:t>
            </a:r>
          </a:p>
          <a:p>
            <a:pPr lvl="1"/>
            <a:r>
              <a:rPr lang="sv-SE" dirty="0" smtClean="0"/>
              <a:t>-0.41% / -0.48% / -0.48% for AI / RA / 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06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600" y="1404937"/>
            <a:ext cx="9341630" cy="521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Gain vs run time (adding to VTM)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3029646" y="1780564"/>
            <a:ext cx="259308" cy="75062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801257" y="2689981"/>
            <a:ext cx="335412" cy="62402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H="1" flipV="1">
            <a:off x="3136669" y="3314007"/>
            <a:ext cx="2772813" cy="255453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H="1" flipV="1">
            <a:off x="2692400" y="2462590"/>
            <a:ext cx="108857" cy="22739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H="1">
            <a:off x="2692400" y="4508205"/>
            <a:ext cx="487528" cy="34024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 bwMode="auto">
          <a:xfrm>
            <a:off x="2881423" y="472085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better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9064294" y="5961668"/>
            <a:ext cx="141554" cy="141554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917731" y="2572107"/>
            <a:ext cx="141554" cy="141554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8291448" y="160395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itchFamily="34" charset="0"/>
              </a:rPr>
              <a:t>(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ntique Olive Compact" pitchFamily="34" charset="0"/>
              </a:rPr>
              <a:t>a=5)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Antique Olive Co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5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568050637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7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110808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 bwMode="auto">
          <a:xfrm flipH="1">
            <a:off x="7465325" y="1584634"/>
            <a:ext cx="1078173" cy="103573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 bwMode="auto">
          <a:xfrm>
            <a:off x="8584442" y="12010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can be changed to only shift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01609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94445692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 flipH="1" flipV="1">
            <a:off x="10167582" y="5352102"/>
            <a:ext cx="109182" cy="284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10167582" y="56638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 fixed shifts</a:t>
            </a:r>
            <a:br>
              <a:rPr lang="en-US" sz="2000" dirty="0" smtClean="0"/>
            </a:br>
            <a:r>
              <a:rPr lang="en-US" sz="2000" dirty="0" smtClean="0"/>
              <a:t>1 variable shift</a:t>
            </a:r>
            <a:br>
              <a:rPr lang="en-US" sz="2000" dirty="0" smtClean="0"/>
            </a:br>
            <a:r>
              <a:rPr lang="en-US" sz="2000" dirty="0" smtClean="0"/>
              <a:t>of 0..4 steps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5684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per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79094118"/>
              </p:ext>
            </p:extLst>
          </p:nvPr>
        </p:nvGraphicFramePr>
        <p:xfrm>
          <a:off x="1009935" y="1887846"/>
          <a:ext cx="10317709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917"/>
                <a:gridCol w="1394132"/>
                <a:gridCol w="1394132"/>
                <a:gridCol w="1394132"/>
                <a:gridCol w="1394132"/>
                <a:gridCol w="1394132"/>
                <a:gridCol w="139413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add/sub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shift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calc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dIR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LUT</a:t>
                      </a:r>
                      <a:r>
                        <a:rPr lang="en-US" baseline="0" dirty="0" smtClean="0"/>
                        <a:t> argument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LUT fetch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mult</a:t>
                      </a:r>
                      <a:r>
                        <a:rPr lang="en-US" dirty="0" smtClean="0"/>
                        <a:t> w/ </a:t>
                      </a:r>
                      <a:r>
                        <a:rPr lang="en-US" dirty="0" err="1" smtClean="0"/>
                        <a:t>dIR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dIB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summation of terms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final filtering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sum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 flipH="1" flipV="1">
            <a:off x="10167582" y="5352102"/>
            <a:ext cx="109182" cy="284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10167582" y="566382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 fixed shifts</a:t>
            </a:r>
            <a:br>
              <a:rPr lang="en-US" sz="2000" dirty="0" smtClean="0"/>
            </a:br>
            <a:r>
              <a:rPr lang="en-US" sz="2000" dirty="0" smtClean="0"/>
              <a:t>1 variable shift</a:t>
            </a:r>
            <a:br>
              <a:rPr lang="en-US" sz="2000" dirty="0" smtClean="0"/>
            </a:br>
            <a:r>
              <a:rPr lang="en-US" sz="2000" dirty="0" smtClean="0"/>
              <a:t>of 0..4 steps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46539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Variant: avoiding filtering for 4x4 intra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got feedback that hardware implementation would be facilitated if </a:t>
            </a:r>
            <a:r>
              <a:rPr lang="en-US" dirty="0" smtClean="0"/>
              <a:t>filtering of small </a:t>
            </a:r>
            <a:r>
              <a:rPr lang="en-US" dirty="0" smtClean="0"/>
              <a:t>intra blocks could be avoided.</a:t>
            </a:r>
          </a:p>
          <a:p>
            <a:r>
              <a:rPr lang="en-US" dirty="0" smtClean="0"/>
              <a:t>Therefore we ran a test avoiding filtering for 4x4 intra blocks.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VTM results filtering all intra blocks:</a:t>
            </a:r>
            <a:r>
              <a:rPr lang="en-US" dirty="0"/>
              <a:t>		-0.33% (AI) / -0.81% (RA) / -0.59 % (LD)</a:t>
            </a:r>
          </a:p>
          <a:p>
            <a:pPr lvl="1"/>
            <a:r>
              <a:rPr lang="en-US" dirty="0" smtClean="0"/>
              <a:t>VTM results no filtering for 4x4 intra:		-0.31% (AI) / -0.81% (RA) / -0.62% (LD)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BMS results filtering all intra blocks :</a:t>
            </a:r>
            <a:r>
              <a:rPr lang="en-US" dirty="0"/>
              <a:t>		-0.33% (AI) / -0.52% (RA) / -0.60% (LD)</a:t>
            </a:r>
          </a:p>
          <a:p>
            <a:pPr lvl="1"/>
            <a:r>
              <a:rPr lang="en-US" dirty="0" smtClean="0"/>
              <a:t>BMS results no filtering for 4x4 intra: </a:t>
            </a:r>
            <a:r>
              <a:rPr lang="en-US" dirty="0"/>
              <a:t>	-0.31% (AI) / -0.52% (RA) / -0.61%  (LD)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4484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Variant: avoiding filtering for 4x4 intra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got feedback that hardware implementation would be facilitated if small intra blocks could be avoided.</a:t>
            </a:r>
          </a:p>
          <a:p>
            <a:r>
              <a:rPr lang="en-US" dirty="0" smtClean="0"/>
              <a:t>Therefore we ran a test avoiding filtering for 4x4 intra blocks.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VTM results filtering all intra blocks:</a:t>
            </a:r>
            <a:r>
              <a:rPr lang="en-US" dirty="0"/>
              <a:t>		-0.33% (AI) / -0.81% (RA) / -0.59 % (LD)</a:t>
            </a:r>
          </a:p>
          <a:p>
            <a:pPr lvl="1"/>
            <a:r>
              <a:rPr lang="en-US" dirty="0" smtClean="0"/>
              <a:t>VTM results no filtering for 4x4 intra:		-0.31% (AI) / -0.81% (RA) / -0.62% (LD)</a:t>
            </a:r>
          </a:p>
          <a:p>
            <a:pPr lvl="1"/>
            <a:r>
              <a:rPr lang="en-US" dirty="0" smtClean="0"/>
              <a:t>VTM results no filtering 4x4, 4x8, 8x4:	-0.24% (AI) / -0.76% (RA) / -0.63% (LD)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BMS results filtering all intra blocks :</a:t>
            </a:r>
            <a:r>
              <a:rPr lang="en-US" dirty="0"/>
              <a:t>		-0.33% (AI) / -0.52% (RA) / -0.60% (LD)</a:t>
            </a:r>
          </a:p>
          <a:p>
            <a:pPr lvl="1"/>
            <a:r>
              <a:rPr lang="en-US" dirty="0" smtClean="0"/>
              <a:t>BMS results no filtering for 4x4 intra: </a:t>
            </a:r>
            <a:r>
              <a:rPr lang="en-US" dirty="0"/>
              <a:t>	-0.31% (AI) / -0.52% (RA) / -0.61%  (LD)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3957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</p:spTree>
    <p:extLst>
      <p:ext uri="{BB962C8B-B14F-4D97-AF65-F5344CB8AC3E}">
        <p14:creationId xmlns:p14="http://schemas.microsoft.com/office/powerpoint/2010/main" val="88210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Worst cases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132764" y="409435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210937" y="409435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32767" y="513158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210940" y="513158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870813" y="368490"/>
            <a:ext cx="638392" cy="6141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1542197" y="430134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048237" y="39806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6605516" y="44895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= intra block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884461" y="1122245"/>
            <a:ext cx="638392" cy="61414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6619164" y="120271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= inter block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020941" y="11495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P</a:t>
            </a:r>
            <a:endParaRPr lang="en-US" sz="3200" dirty="0" smtClean="0"/>
          </a:p>
        </p:txBody>
      </p:sp>
      <p:sp>
        <p:nvSpPr>
          <p:cNvPr id="16" name="TextBox 15"/>
          <p:cNvSpPr txBox="1"/>
          <p:nvPr/>
        </p:nvSpPr>
        <p:spPr bwMode="auto">
          <a:xfrm>
            <a:off x="1078176" y="3077582"/>
            <a:ext cx="245659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worst case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2593078" y="430134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511788" y="44082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1542197" y="3653071"/>
            <a:ext cx="914400" cy="566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1542197" y="534089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2593078" y="534089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22" name="Curved Down Arrow 21"/>
          <p:cNvSpPr/>
          <p:nvPr/>
        </p:nvSpPr>
        <p:spPr bwMode="auto">
          <a:xfrm flipH="1">
            <a:off x="1910687" y="4408241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flipV="1">
            <a:off x="2033516" y="4885913"/>
            <a:ext cx="423081" cy="43672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Curved Down Arrow 24"/>
          <p:cNvSpPr/>
          <p:nvPr/>
        </p:nvSpPr>
        <p:spPr bwMode="auto">
          <a:xfrm flipH="1">
            <a:off x="1910687" y="5475041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0" name="Curved Down Arrow 39"/>
          <p:cNvSpPr/>
          <p:nvPr/>
        </p:nvSpPr>
        <p:spPr bwMode="auto">
          <a:xfrm flipH="1">
            <a:off x="859812" y="4424163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4628924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5707097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628927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707100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5038357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4574336" y="2806894"/>
            <a:ext cx="245659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Avoiding filtering </a:t>
            </a:r>
            <a:br>
              <a:rPr lang="en-US" sz="2000" dirty="0" smtClean="0"/>
            </a:br>
            <a:r>
              <a:rPr lang="en-US" sz="2000" dirty="0" smtClean="0"/>
              <a:t>4x4 intra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6089238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4185372" y="44241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5038357" y="3668991"/>
            <a:ext cx="914400" cy="566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5038357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6089238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8354824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432997" y="411027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354827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433000" y="5147500"/>
            <a:ext cx="1078173" cy="10372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 bwMode="auto">
          <a:xfrm>
            <a:off x="8764257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61" name="TextBox 60"/>
          <p:cNvSpPr txBox="1"/>
          <p:nvPr/>
        </p:nvSpPr>
        <p:spPr bwMode="auto">
          <a:xfrm>
            <a:off x="8300236" y="2806894"/>
            <a:ext cx="2456597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New worst case</a:t>
            </a:r>
          </a:p>
        </p:txBody>
      </p:sp>
      <p:sp>
        <p:nvSpPr>
          <p:cNvPr id="62" name="TextBox 61"/>
          <p:cNvSpPr txBox="1"/>
          <p:nvPr/>
        </p:nvSpPr>
        <p:spPr bwMode="auto">
          <a:xfrm>
            <a:off x="9815138" y="4317263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P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7692904" y="44241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64" name="TextBox 63"/>
          <p:cNvSpPr txBox="1"/>
          <p:nvPr/>
        </p:nvSpPr>
        <p:spPr bwMode="auto">
          <a:xfrm>
            <a:off x="8764257" y="3668991"/>
            <a:ext cx="914400" cy="5663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65" name="TextBox 64"/>
          <p:cNvSpPr txBox="1"/>
          <p:nvPr/>
        </p:nvSpPr>
        <p:spPr bwMode="auto">
          <a:xfrm>
            <a:off x="8764257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I</a:t>
            </a:r>
          </a:p>
        </p:txBody>
      </p:sp>
      <p:sp>
        <p:nvSpPr>
          <p:cNvPr id="66" name="TextBox 65"/>
          <p:cNvSpPr txBox="1"/>
          <p:nvPr/>
        </p:nvSpPr>
        <p:spPr bwMode="auto">
          <a:xfrm>
            <a:off x="9815138" y="5356814"/>
            <a:ext cx="914400" cy="5845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 smtClean="0"/>
              <a:t>P</a:t>
            </a:r>
          </a:p>
        </p:txBody>
      </p:sp>
      <p:sp>
        <p:nvSpPr>
          <p:cNvPr id="67" name="Curved Down Arrow 66"/>
          <p:cNvSpPr/>
          <p:nvPr/>
        </p:nvSpPr>
        <p:spPr bwMode="auto">
          <a:xfrm flipH="1">
            <a:off x="8081872" y="4410538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5" name="Curved Down Arrow 74"/>
          <p:cNvSpPr/>
          <p:nvPr/>
        </p:nvSpPr>
        <p:spPr bwMode="auto">
          <a:xfrm flipH="1">
            <a:off x="5908707" y="2041209"/>
            <a:ext cx="545910" cy="313918"/>
          </a:xfrm>
          <a:prstGeom prst="curvedDown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 bwMode="auto">
          <a:xfrm>
            <a:off x="6635084" y="200025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= extra latency due to filtering </a:t>
            </a:r>
          </a:p>
        </p:txBody>
      </p:sp>
      <p:cxnSp>
        <p:nvCxnSpPr>
          <p:cNvPr id="77" name="Straight Arrow Connector 76"/>
          <p:cNvCxnSpPr/>
          <p:nvPr/>
        </p:nvCxnSpPr>
        <p:spPr bwMode="auto">
          <a:xfrm flipV="1">
            <a:off x="9255576" y="4885913"/>
            <a:ext cx="423081" cy="43672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/>
          <p:nvPr/>
        </p:nvCxnSpPr>
        <p:spPr bwMode="auto">
          <a:xfrm flipV="1">
            <a:off x="5284016" y="2000257"/>
            <a:ext cx="423081" cy="43672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775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Table size has been greatly reduced</a:t>
            </a:r>
          </a:p>
          <a:p>
            <a:r>
              <a:rPr lang="en-US" dirty="0" smtClean="0"/>
              <a:t>RA gain for VTM is -0.81%</a:t>
            </a:r>
          </a:p>
          <a:p>
            <a:r>
              <a:rPr lang="en-US" dirty="0" smtClean="0"/>
              <a:t>RA gain for BMS is -0.52% (was -0.48% for JEM bilateral filter)</a:t>
            </a:r>
          </a:p>
          <a:p>
            <a:r>
              <a:rPr lang="en-US" dirty="0" smtClean="0"/>
              <a:t>No division or division table. </a:t>
            </a:r>
          </a:p>
          <a:p>
            <a:endParaRPr lang="en-US" dirty="0"/>
          </a:p>
          <a:p>
            <a:r>
              <a:rPr lang="en-US" dirty="0" smtClean="0"/>
              <a:t>Late contributions: </a:t>
            </a:r>
          </a:p>
          <a:p>
            <a:pPr lvl="1"/>
            <a:r>
              <a:rPr lang="en-US" dirty="0" smtClean="0"/>
              <a:t>Latency problem ameliorated by avoiding filtering of 4x4 intra blocks </a:t>
            </a:r>
          </a:p>
          <a:p>
            <a:pPr lvl="2"/>
            <a:r>
              <a:rPr lang="en-US" dirty="0" smtClean="0"/>
              <a:t>No change in VTM/BMS gains</a:t>
            </a:r>
          </a:p>
          <a:p>
            <a:pPr lvl="1"/>
            <a:r>
              <a:rPr lang="en-US" dirty="0" smtClean="0"/>
              <a:t>Multiplication in LUT argument calculation can be replaced by &gt;&gt;3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9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suggest to adopt JVET-K0274 into VTM.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950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AI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349462"/>
              </p:ext>
            </p:extLst>
          </p:nvPr>
        </p:nvGraphicFramePr>
        <p:xfrm>
          <a:off x="794504" y="1949042"/>
          <a:ext cx="10573051" cy="3496419"/>
        </p:xfrm>
        <a:graphic>
          <a:graphicData uri="http://schemas.openxmlformats.org/drawingml/2006/table">
            <a:tbl>
              <a:tblPr/>
              <a:tblGrid>
                <a:gridCol w="2489561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VTM-1.0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6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145071"/>
              </p:ext>
            </p:extLst>
          </p:nvPr>
        </p:nvGraphicFramePr>
        <p:xfrm>
          <a:off x="794504" y="1949045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</a:t>
                      </a:r>
                      <a:r>
                        <a:rPr lang="sv-SE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Access over </a:t>
                      </a:r>
                      <a:r>
                        <a:rPr lang="sv-SE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71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LD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044921"/>
              </p:ext>
            </p:extLst>
          </p:nvPr>
        </p:nvGraphicFramePr>
        <p:xfrm>
          <a:off x="794504" y="1949042"/>
          <a:ext cx="10573051" cy="3496419"/>
        </p:xfrm>
        <a:graphic>
          <a:graphicData uri="http://schemas.openxmlformats.org/drawingml/2006/table">
            <a:tbl>
              <a:tblPr/>
              <a:tblGrid>
                <a:gridCol w="2489561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VTM-1.0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84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57624358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Intra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RA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38418247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Access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68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LD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312645547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53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  <a:p>
            <a:r>
              <a:rPr lang="en-US" dirty="0"/>
              <a:t>Thus filtering may need to be </a:t>
            </a:r>
            <a:r>
              <a:rPr lang="en-US" dirty="0" smtClean="0"/>
              <a:t>done </a:t>
            </a:r>
            <a:r>
              <a:rPr lang="en-US" dirty="0"/>
              <a:t>in parallel for the closest pixels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8832851" y="401244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9498842" y="388961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filtered in </a:t>
            </a:r>
            <a:br>
              <a:rPr lang="en-US" sz="2000" dirty="0" smtClean="0"/>
            </a:br>
            <a:r>
              <a:rPr lang="en-US" sz="2000" dirty="0" smtClean="0"/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222805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F0096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3680815" y="393693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 bwMode="auto">
              <a:xfrm>
                <a:off x="6246420" y="2763931"/>
                <a:ext cx="2458193" cy="5700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v-SE" sz="2000" b="0" i="1" smtClean="0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𝑏𝑒𝑙𝑜𝑤</m:t>
                          </m:r>
                        </m:sub>
                      </m:sSub>
                      <m:r>
                        <a:rPr lang="sv-SE" sz="2000" b="0" i="1" smtClean="0">
                          <a:latin typeface="Cambria Math"/>
                        </a:rPr>
                        <m:t>=</m:t>
                      </m:r>
                      <m:r>
                        <a:rPr lang="sv-SE" sz="2000" b="0" i="1" smtClean="0">
                          <a:latin typeface="Cambria Math"/>
                        </a:rPr>
                        <m:t>𝐿𝑈𝑇</m:t>
                      </m:r>
                      <m:r>
                        <a:rPr lang="sv-SE" sz="2000" b="0" i="1" smtClean="0">
                          <a:latin typeface="Cambria Math"/>
                        </a:rPr>
                        <m:t>(</m:t>
                      </m:r>
                      <m:r>
                        <a:rPr lang="sv-SE" sz="2000" b="0" i="1" smtClean="0">
                          <a:latin typeface="Cambria Math"/>
                        </a:rPr>
                        <m:t>𝑞𝑝</m:t>
                      </m:r>
                      <m:r>
                        <a:rPr lang="sv-SE" sz="2000" b="0" i="1" smtClean="0">
                          <a:latin typeface="Cambria Math"/>
                        </a:rPr>
                        <m:t>, </m:t>
                      </m:r>
                      <m:d>
                        <m:dPr>
                          <m:begChr m:val="|"/>
                          <m:endChr m:val="|"/>
                          <m:ctrlPr>
                            <a:rPr lang="sv-SE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</a:rPr>
                            <m:t>Δ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46420" y="2763931"/>
                <a:ext cx="2458193" cy="570016"/>
              </a:xfrm>
              <a:prstGeom prst="rect">
                <a:avLst/>
              </a:prstGeom>
              <a:blipFill rotWithShape="1">
                <a:blip r:embed="rId2"/>
                <a:stretch>
                  <a:fillRect r="-10918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2" name="Straight Arrow Connector 61"/>
          <p:cNvCxnSpPr/>
          <p:nvPr/>
        </p:nvCxnSpPr>
        <p:spPr bwMode="auto">
          <a:xfrm flipH="1" flipV="1">
            <a:off x="8562098" y="3135078"/>
            <a:ext cx="11876" cy="833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>
            <a:off x="3680815" y="3980001"/>
            <a:ext cx="4893159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66" name="Straight Arrow Connector 65"/>
          <p:cNvCxnSpPr/>
          <p:nvPr/>
        </p:nvCxnSpPr>
        <p:spPr bwMode="auto">
          <a:xfrm flipV="1">
            <a:off x="1304644" y="1816921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3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661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JVET-J0021 /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3681351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 bwMode="auto">
              <a:xfrm>
                <a:off x="6246420" y="2764471"/>
                <a:ext cx="2458193" cy="57001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v-SE" sz="2000" b="0" i="1" smtClean="0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𝑏𝑒𝑙𝑜𝑤</m:t>
                          </m:r>
                        </m:sub>
                      </m:sSub>
                      <m:r>
                        <a:rPr lang="sv-SE" sz="2000" b="0" i="1" smtClean="0">
                          <a:latin typeface="Cambria Math"/>
                        </a:rPr>
                        <m:t>=</m:t>
                      </m:r>
                      <m:r>
                        <a:rPr lang="sv-SE" sz="2000" b="0" i="1" smtClean="0">
                          <a:latin typeface="Cambria Math"/>
                        </a:rPr>
                        <m:t>𝐿𝑈𝑇</m:t>
                      </m:r>
                      <m:r>
                        <a:rPr lang="sv-SE" sz="2000" b="0" i="1" smtClean="0">
                          <a:latin typeface="Cambria Math"/>
                        </a:rPr>
                        <m:t>(</m:t>
                      </m:r>
                      <m:r>
                        <a:rPr lang="sv-SE" sz="2000" b="0" i="1" smtClean="0">
                          <a:latin typeface="Cambria Math"/>
                        </a:rPr>
                        <m:t>𝑞𝑝</m:t>
                      </m:r>
                      <m:r>
                        <a:rPr lang="sv-SE" sz="2000" b="0" i="1" smtClean="0">
                          <a:latin typeface="Cambria Math"/>
                        </a:rPr>
                        <m:t>, </m:t>
                      </m:r>
                      <m:d>
                        <m:dPr>
                          <m:begChr m:val="|"/>
                          <m:endChr m:val="|"/>
                          <m:ctrlPr>
                            <a:rPr lang="sv-SE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</a:rPr>
                            <m:t>Δ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𝐼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46420" y="2764471"/>
                <a:ext cx="2458193" cy="570016"/>
              </a:xfrm>
              <a:prstGeom prst="rect">
                <a:avLst/>
              </a:prstGeom>
              <a:blipFill rotWithShape="1">
                <a:blip r:embed="rId2"/>
                <a:stretch>
                  <a:fillRect r="-10918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2" name="Straight Arrow Connector 61"/>
          <p:cNvCxnSpPr/>
          <p:nvPr/>
        </p:nvCxnSpPr>
        <p:spPr bwMode="auto">
          <a:xfrm flipH="1" flipV="1">
            <a:off x="8562098" y="3135618"/>
            <a:ext cx="12959" cy="9496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 flipH="1">
            <a:off x="5698073" y="4078041"/>
            <a:ext cx="329652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 flipV="1">
            <a:off x="3192483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4152405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3192483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368081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 flipV="1">
            <a:off x="415240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192483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368081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15240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1304644" y="1971296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3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/>
          <p:cNvGrpSpPr/>
          <p:nvPr/>
        </p:nvGrpSpPr>
        <p:grpSpPr>
          <a:xfrm>
            <a:off x="3219385" y="3493450"/>
            <a:ext cx="2469890" cy="1138033"/>
            <a:chOff x="3219385" y="3222795"/>
            <a:chExt cx="2469890" cy="1138033"/>
          </a:xfrm>
        </p:grpSpPr>
        <p:cxnSp>
          <p:nvCxnSpPr>
            <p:cNvPr id="25" name="Straight Connector 24"/>
            <p:cNvCxnSpPr/>
            <p:nvPr/>
          </p:nvCxnSpPr>
          <p:spPr bwMode="auto">
            <a:xfrm flipH="1">
              <a:off x="3219385" y="3317803"/>
              <a:ext cx="246989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3" name="Straight Connector 62"/>
            <p:cNvCxnSpPr/>
            <p:nvPr/>
          </p:nvCxnSpPr>
          <p:spPr bwMode="auto">
            <a:xfrm flipH="1">
              <a:off x="3682346" y="3270299"/>
              <a:ext cx="20069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5" name="Straight Connector 64"/>
            <p:cNvCxnSpPr/>
            <p:nvPr/>
          </p:nvCxnSpPr>
          <p:spPr bwMode="auto">
            <a:xfrm flipH="1">
              <a:off x="4141526" y="3222795"/>
              <a:ext cx="154774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 bwMode="auto">
            <a:xfrm flipH="1">
              <a:off x="3219385" y="3862078"/>
              <a:ext cx="246989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 bwMode="auto">
            <a:xfrm flipH="1">
              <a:off x="3682346" y="3814574"/>
              <a:ext cx="20069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 bwMode="auto">
            <a:xfrm flipH="1">
              <a:off x="4141526" y="3767070"/>
              <a:ext cx="154774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 bwMode="auto">
            <a:xfrm flipH="1">
              <a:off x="3219385" y="4360828"/>
              <a:ext cx="246989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 flipH="1">
              <a:off x="3682346" y="4313324"/>
              <a:ext cx="200692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 bwMode="auto">
            <a:xfrm flipH="1">
              <a:off x="4141526" y="4265820"/>
              <a:ext cx="154774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cxnSp>
        <p:nvCxnSpPr>
          <p:cNvPr id="32" name="Straight Connector 31"/>
          <p:cNvCxnSpPr/>
          <p:nvPr/>
        </p:nvCxnSpPr>
        <p:spPr bwMode="auto">
          <a:xfrm>
            <a:off x="5689275" y="3493450"/>
            <a:ext cx="0" cy="11380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6027725" y="3826975"/>
            <a:ext cx="1331366" cy="45972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2" name="TextBox 71"/>
          <p:cNvSpPr txBox="1"/>
          <p:nvPr/>
        </p:nvSpPr>
        <p:spPr bwMode="auto">
          <a:xfrm>
            <a:off x="6108190" y="3837351"/>
            <a:ext cx="1279685" cy="4082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average</a:t>
            </a:r>
          </a:p>
        </p:txBody>
      </p:sp>
      <p:cxnSp>
        <p:nvCxnSpPr>
          <p:cNvPr id="73" name="Straight Connector 72"/>
          <p:cNvCxnSpPr/>
          <p:nvPr/>
        </p:nvCxnSpPr>
        <p:spPr bwMode="auto">
          <a:xfrm flipH="1">
            <a:off x="7359091" y="4074081"/>
            <a:ext cx="121488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387813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JVET-J0021 /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3681351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p:cxnSp>
        <p:nvCxnSpPr>
          <p:cNvPr id="36" name="Straight Arrow Connector 35"/>
          <p:cNvCxnSpPr/>
          <p:nvPr/>
        </p:nvCxnSpPr>
        <p:spPr bwMode="auto">
          <a:xfrm flipV="1">
            <a:off x="3192483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4152405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3192483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368081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 flipV="1">
            <a:off x="4152405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192483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368081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152405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1304644" y="1971296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2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272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JVET-J0021 /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flipV="1">
            <a:off x="4172679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p:cxnSp>
        <p:nvCxnSpPr>
          <p:cNvPr id="36" name="Straight Arrow Connector 35"/>
          <p:cNvCxnSpPr/>
          <p:nvPr/>
        </p:nvCxnSpPr>
        <p:spPr bwMode="auto">
          <a:xfrm flipV="1">
            <a:off x="3711107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4671029" y="39918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flipV="1">
            <a:off x="3711107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4172143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 flipV="1">
            <a:off x="4671029" y="3460290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flipV="1">
            <a:off x="3711107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4172143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671029" y="4483188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54" name="Straight Arrow Connector 53"/>
          <p:cNvCxnSpPr/>
          <p:nvPr/>
        </p:nvCxnSpPr>
        <p:spPr bwMode="auto">
          <a:xfrm flipV="1">
            <a:off x="1304644" y="1971296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2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26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filter weight this contribution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452517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943836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452517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43836" y="367125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43515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926474" y="3179932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43515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26474" y="3671251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45251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43836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45251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2943836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43515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92647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43515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26474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2452517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2943836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343515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926474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4417965" y="317993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417965" y="3671251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417965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417965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4417965" y="268861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449418" y="5587238"/>
            <a:ext cx="273335" cy="273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961902" y="54982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 to be filtered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449418" y="6139344"/>
            <a:ext cx="273335" cy="2733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961901" y="6079969"/>
            <a:ext cx="2473253" cy="6533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samples involved in filtering</a:t>
            </a:r>
          </a:p>
        </p:txBody>
      </p:sp>
      <p:cxnSp>
        <p:nvCxnSpPr>
          <p:cNvPr id="54" name="Straight Arrow Connector 53"/>
          <p:cNvCxnSpPr/>
          <p:nvPr/>
        </p:nvCxnSpPr>
        <p:spPr bwMode="auto">
          <a:xfrm flipV="1">
            <a:off x="1304644" y="1816921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buClr>
                    <a:schemeClr val="tx1"/>
                  </a:buClr>
                </a:pPr>
                <a:r>
                  <a:rPr lang="en-US" sz="2000" dirty="0" smtClean="0"/>
                  <a:t>= absolute difference in intensity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Δ</m:t>
                        </m:r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</m:d>
                  </m:oMath>
                </a14:m>
                <a:endParaRPr lang="en-US" sz="2000" dirty="0" err="1" smtClean="0"/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55666" y="1900046"/>
                <a:ext cx="4191990" cy="486889"/>
              </a:xfrm>
              <a:prstGeom prst="rect">
                <a:avLst/>
              </a:prstGeom>
              <a:blipFill rotWithShape="1">
                <a:blip r:embed="rId2"/>
                <a:stretch>
                  <a:fillRect l="-1890" t="-7500" b="-2500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/>
          <p:cNvGrpSpPr/>
          <p:nvPr/>
        </p:nvGrpSpPr>
        <p:grpSpPr>
          <a:xfrm>
            <a:off x="3219779" y="3459960"/>
            <a:ext cx="1453066" cy="1474161"/>
            <a:chOff x="3219779" y="3459960"/>
            <a:chExt cx="1453066" cy="1474161"/>
          </a:xfrm>
        </p:grpSpPr>
        <p:cxnSp>
          <p:nvCxnSpPr>
            <p:cNvPr id="55" name="Straight Arrow Connector 54"/>
            <p:cNvCxnSpPr/>
            <p:nvPr/>
          </p:nvCxnSpPr>
          <p:spPr bwMode="auto">
            <a:xfrm flipV="1">
              <a:off x="3708647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 flipV="1">
              <a:off x="3219779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7" name="Straight Arrow Connector 36"/>
            <p:cNvCxnSpPr/>
            <p:nvPr/>
          </p:nvCxnSpPr>
          <p:spPr bwMode="auto">
            <a:xfrm flipV="1">
              <a:off x="4179701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8" name="Straight Arrow Connector 37"/>
            <p:cNvCxnSpPr/>
            <p:nvPr/>
          </p:nvCxnSpPr>
          <p:spPr bwMode="auto">
            <a:xfrm flipV="1">
              <a:off x="3219779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39" name="Straight Arrow Connector 38"/>
            <p:cNvCxnSpPr/>
            <p:nvPr/>
          </p:nvCxnSpPr>
          <p:spPr bwMode="auto">
            <a:xfrm flipV="1">
              <a:off x="3708111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0" name="Straight Arrow Connector 39"/>
            <p:cNvCxnSpPr/>
            <p:nvPr/>
          </p:nvCxnSpPr>
          <p:spPr bwMode="auto">
            <a:xfrm flipV="1">
              <a:off x="4179701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1" name="Straight Arrow Connector 40"/>
            <p:cNvCxnSpPr/>
            <p:nvPr/>
          </p:nvCxnSpPr>
          <p:spPr bwMode="auto">
            <a:xfrm flipV="1">
              <a:off x="3219779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 flipV="1">
              <a:off x="3708111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 flipV="1">
              <a:off x="4179701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4" name="Straight Arrow Connector 73"/>
            <p:cNvCxnSpPr/>
            <p:nvPr/>
          </p:nvCxnSpPr>
          <p:spPr bwMode="auto">
            <a:xfrm flipV="1">
              <a:off x="4672845" y="3991539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5" name="Straight Arrow Connector 74"/>
            <p:cNvCxnSpPr/>
            <p:nvPr/>
          </p:nvCxnSpPr>
          <p:spPr bwMode="auto">
            <a:xfrm flipV="1">
              <a:off x="4672845" y="3459960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  <p:cxnSp>
          <p:nvCxnSpPr>
            <p:cNvPr id="76" name="Straight Arrow Connector 75"/>
            <p:cNvCxnSpPr/>
            <p:nvPr/>
          </p:nvCxnSpPr>
          <p:spPr bwMode="auto">
            <a:xfrm flipV="1">
              <a:off x="4672845" y="4482858"/>
              <a:ext cx="0" cy="451263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arrow" w="med" len="med"/>
              <a:tailEnd type="none"/>
            </a:ln>
            <a:effectLst/>
          </p:spPr>
        </p:cxnSp>
      </p:grpSp>
      <p:cxnSp>
        <p:nvCxnSpPr>
          <p:cNvPr id="79" name="Straight Arrow Connector 78"/>
          <p:cNvCxnSpPr/>
          <p:nvPr/>
        </p:nvCxnSpPr>
        <p:spPr bwMode="auto">
          <a:xfrm flipV="1">
            <a:off x="6261504" y="2728669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3" name="TextBox 2"/>
          <p:cNvSpPr txBox="1"/>
          <p:nvPr/>
        </p:nvSpPr>
        <p:spPr bwMode="auto">
          <a:xfrm>
            <a:off x="6574224" y="2767443"/>
            <a:ext cx="2727435" cy="451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should be subtracted</a:t>
            </a:r>
          </a:p>
        </p:txBody>
      </p:sp>
      <p:cxnSp>
        <p:nvCxnSpPr>
          <p:cNvPr id="80" name="Straight Arrow Connector 79"/>
          <p:cNvCxnSpPr/>
          <p:nvPr/>
        </p:nvCxnSpPr>
        <p:spPr bwMode="auto">
          <a:xfrm flipV="1">
            <a:off x="6261504" y="3332332"/>
            <a:ext cx="0" cy="45126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81" name="TextBox 80"/>
          <p:cNvSpPr txBox="1"/>
          <p:nvPr/>
        </p:nvSpPr>
        <p:spPr bwMode="auto">
          <a:xfrm>
            <a:off x="6574224" y="3371106"/>
            <a:ext cx="2727435" cy="451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should be added</a:t>
            </a:r>
          </a:p>
        </p:txBody>
      </p:sp>
      <p:sp>
        <p:nvSpPr>
          <p:cNvPr id="82" name="Content Placeholder 2"/>
          <p:cNvSpPr>
            <a:spLocks noGrp="1"/>
          </p:cNvSpPr>
          <p:nvPr>
            <p:ph sz="quarter" idx="10"/>
          </p:nvPr>
        </p:nvSpPr>
        <p:spPr>
          <a:xfrm>
            <a:off x="5272142" y="4162570"/>
            <a:ext cx="6599292" cy="1917399"/>
          </a:xfrm>
        </p:spPr>
        <p:txBody>
          <a:bodyPr/>
          <a:lstStyle/>
          <a:p>
            <a:r>
              <a:rPr lang="en-US" dirty="0" smtClean="0"/>
              <a:t>Instead of calculating one intensity difference, we need to calculate three intensity differences.</a:t>
            </a:r>
          </a:p>
          <a:p>
            <a:r>
              <a:rPr lang="en-US" dirty="0" smtClean="0"/>
              <a:t>Then do one </a:t>
            </a:r>
            <a:r>
              <a:rPr lang="en-US" dirty="0" smtClean="0">
                <a:solidFill>
                  <a:srgbClr val="FF0000"/>
                </a:solidFill>
              </a:rPr>
              <a:t>subtraction</a:t>
            </a:r>
            <a:r>
              <a:rPr lang="en-US" dirty="0" smtClean="0"/>
              <a:t> and one </a:t>
            </a:r>
            <a:r>
              <a:rPr lang="en-US" dirty="0" smtClean="0">
                <a:solidFill>
                  <a:srgbClr val="00B050"/>
                </a:solidFill>
              </a:rPr>
              <a:t>addition</a:t>
            </a:r>
            <a:r>
              <a:rPr lang="en-US" dirty="0" smtClean="0"/>
              <a:t>, and average.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24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  <a:p>
            <a:r>
              <a:rPr lang="en-US" dirty="0"/>
              <a:t>Thus filtering may need to be </a:t>
            </a:r>
            <a:r>
              <a:rPr lang="en-US" dirty="0" smtClean="0"/>
              <a:t>done </a:t>
            </a:r>
            <a:r>
              <a:rPr lang="en-US" dirty="0"/>
              <a:t>in parallel for the closest </a:t>
            </a:r>
            <a:r>
              <a:rPr lang="en-US" dirty="0" smtClean="0"/>
              <a:t>pixels</a:t>
            </a:r>
          </a:p>
          <a:p>
            <a:r>
              <a:rPr lang="en-US" dirty="0" smtClean="0"/>
              <a:t>This in turn means many instantiations of the look-up table (LUT).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8832851" y="401244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9498842" y="388961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filtered in </a:t>
            </a:r>
            <a:br>
              <a:rPr lang="en-US" sz="2000" dirty="0" smtClean="0"/>
            </a:br>
            <a:r>
              <a:rPr lang="en-US" sz="2000" dirty="0" smtClean="0"/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35525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JVET-F0096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59761859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195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15022341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25402300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006803557"/>
              </p:ext>
            </p:extLst>
          </p:nvPr>
        </p:nvGraphicFramePr>
        <p:xfrm>
          <a:off x="479425" y="2390589"/>
          <a:ext cx="7668288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per-sample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storage</a:t>
                      </a:r>
                      <a:r>
                        <a:rPr lang="en-US" baseline="0" dirty="0" smtClean="0"/>
                        <a:t> needed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(division LUT)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9389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4*581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17738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0811784" y="5022380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337827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9829146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337827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829146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320465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811784" y="453106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320465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337827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9829146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337827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9829146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0320465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811784" y="5513699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320465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0811784" y="600501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10661663" y="45720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10914143" y="48429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10662138" y="50564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10894146" y="53410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10648490" y="55617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5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10907794" y="582558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6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10648490" y="605986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DD1749E1B1346A8A83B1F3C261E04" ma:contentTypeVersion="4" ma:contentTypeDescription="Create a new document." ma:contentTypeScope="" ma:versionID="49bdf013bb7782dcabf5eb743ccf23a7">
  <xsd:schema xmlns:xsd="http://www.w3.org/2001/XMLSchema" xmlns:xs="http://www.w3.org/2001/XMLSchema" xmlns:p="http://schemas.microsoft.com/office/2006/metadata/properties" xmlns:ns2="6ddb0e56-c863-4826-aa6e-2a70acb2a9ed" xmlns:ns3="e6351b37-e004-4377-8906-347083b8eda0" targetNamespace="http://schemas.microsoft.com/office/2006/metadata/properties" ma:root="true" ma:fieldsID="df675d19cb46ce0c7dbef8f35f913734" ns2:_="" ns3:_="">
    <xsd:import namespace="6ddb0e56-c863-4826-aa6e-2a70acb2a9ed"/>
    <xsd:import namespace="e6351b37-e004-4377-8906-347083b8e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db0e56-c863-4826-aa6e-2a70acb2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351b37-e004-4377-8906-347083b8eda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675AC7-C1F8-4530-AB17-A61AA48DB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55C17A-C06D-4AD8-AD24-7F800B5F4860}">
  <ds:schemaRefs>
    <ds:schemaRef ds:uri="http://schemas.microsoft.com/office/2006/metadata/properties"/>
    <ds:schemaRef ds:uri="http://schemas.openxmlformats.org/package/2006/metadata/core-properties"/>
    <ds:schemaRef ds:uri="6ddb0e56-c863-4826-aa6e-2a70acb2a9ed"/>
    <ds:schemaRef ds:uri="http://purl.org/dc/terms/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e6351b37-e004-4377-8906-347083b8eda0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F88B6D6-E551-42AB-B610-5A07AC8FE2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db0e56-c863-4826-aa6e-2a70acb2a9ed"/>
    <ds:schemaRef ds:uri="e6351b37-e004-4377-8906-347083b8ed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31648</TotalTime>
  <Words>2948</Words>
  <Application>Microsoft Office PowerPoint</Application>
  <PresentationFormat>Custom</PresentationFormat>
  <Paragraphs>957</Paragraphs>
  <Slides>44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Arial</vt:lpstr>
      <vt:lpstr>Ericsson Technical Icons</vt:lpstr>
      <vt:lpstr>Antique Olive Compact</vt:lpstr>
      <vt:lpstr>Courier New</vt:lpstr>
      <vt:lpstr>Ericsson Hilda</vt:lpstr>
      <vt:lpstr>Ericsson Hilda Light</vt:lpstr>
      <vt:lpstr>Cambria Math</vt:lpstr>
      <vt:lpstr>PresentationTemplate2017</vt:lpstr>
      <vt:lpstr>JVET-K0274 Reduced complexity bilateral filter </vt:lpstr>
      <vt:lpstr>Refresher</vt:lpstr>
      <vt:lpstr>Background</vt:lpstr>
      <vt:lpstr>Background</vt:lpstr>
      <vt:lpstr>Background</vt:lpstr>
      <vt:lpstr>Example JVET-F0096</vt:lpstr>
      <vt:lpstr>Example</vt:lpstr>
      <vt:lpstr>Example</vt:lpstr>
      <vt:lpstr>Examples</vt:lpstr>
      <vt:lpstr>Examples</vt:lpstr>
      <vt:lpstr>LUT reduction</vt:lpstr>
      <vt:lpstr>LUT reduction</vt:lpstr>
      <vt:lpstr>LUT reduction</vt:lpstr>
      <vt:lpstr>LUT reduction</vt:lpstr>
      <vt:lpstr>Resulting storage needs</vt:lpstr>
      <vt:lpstr>LUT results</vt:lpstr>
      <vt:lpstr>This proposal</vt:lpstr>
      <vt:lpstr>This proposal</vt:lpstr>
      <vt:lpstr>This proposal</vt:lpstr>
      <vt:lpstr>This proposal</vt:lpstr>
      <vt:lpstr>This proposal</vt:lpstr>
      <vt:lpstr>Results</vt:lpstr>
      <vt:lpstr>Gain vs run time (adding to VTM)</vt:lpstr>
      <vt:lpstr>Complexity per sample</vt:lpstr>
      <vt:lpstr>Complexity per sample</vt:lpstr>
      <vt:lpstr>Complexity per sample</vt:lpstr>
      <vt:lpstr>Complexity per sample</vt:lpstr>
      <vt:lpstr>Variant: avoiding filtering for 4x4 intra blocks</vt:lpstr>
      <vt:lpstr>Variant: avoiding filtering for 4x4 intra blocks</vt:lpstr>
      <vt:lpstr>Worst cases</vt:lpstr>
      <vt:lpstr>Summary</vt:lpstr>
      <vt:lpstr>Proposal</vt:lpstr>
      <vt:lpstr>Detailed results VTM AI</vt:lpstr>
      <vt:lpstr>Detailed results VTM RA</vt:lpstr>
      <vt:lpstr>Detailed results VTM LD</vt:lpstr>
      <vt:lpstr>Detailed results BMS AI</vt:lpstr>
      <vt:lpstr>Detailed results BMS RA</vt:lpstr>
      <vt:lpstr>Detailed results BMS LD</vt:lpstr>
      <vt:lpstr>PowerPoint Presentation</vt:lpstr>
      <vt:lpstr>Getting the filter weight F0096</vt:lpstr>
      <vt:lpstr>Getting the filter weight JVET-J0021 / this contribution</vt:lpstr>
      <vt:lpstr>Getting the filter weight JVET-J0021 / this contribution</vt:lpstr>
      <vt:lpstr>Getting the filter weight JVET-J0021 / this contribution</vt:lpstr>
      <vt:lpstr>Getting the filter weight this contribution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JVET-J SAN DIEGO  Contribution Scan</dc:title>
  <dc:creator>Jacob Ström</dc:creator>
  <cp:lastModifiedBy>Jacob Ström</cp:lastModifiedBy>
  <cp:revision>226</cp:revision>
  <dcterms:modified xsi:type="dcterms:W3CDTF">2018-07-15T08:59:32Z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Documentation2011</vt:lpwstr>
  </property>
  <property fmtid="{D5CDD505-2E9C-101B-9397-08002B2CF9AE}" pid="3" name="TemplateName">
    <vt:lpwstr>CXC 173 2731/2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R1A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UpdateProcess">
    <vt:lpwstr>End</vt:lpwstr>
  </property>
  <property fmtid="{D5CDD505-2E9C-101B-9397-08002B2CF9AE}" pid="13" name="x">
    <vt:lpwstr>1</vt:lpwstr>
  </property>
  <property fmtid="{D5CDD505-2E9C-101B-9397-08002B2CF9AE}" pid="14" name="ContentTypeId">
    <vt:lpwstr>0x0101008ECDD1749E1B1346A8A83B1F3C261E04</vt:lpwstr>
  </property>
  <property fmtid="{D5CDD505-2E9C-101B-9397-08002B2CF9AE}" pid="15" name="FooterType">
    <vt:lpwstr>PresTemp</vt:lpwstr>
  </property>
</Properties>
</file>