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5"/>
  </p:notesMasterIdLst>
  <p:sldIdLst>
    <p:sldId id="256" r:id="rId2"/>
    <p:sldId id="259" r:id="rId3"/>
    <p:sldId id="261" r:id="rId4"/>
    <p:sldId id="262" r:id="rId5"/>
    <p:sldId id="263" r:id="rId6"/>
    <p:sldId id="271" r:id="rId7"/>
    <p:sldId id="258" r:id="rId8"/>
    <p:sldId id="275" r:id="rId9"/>
    <p:sldId id="276" r:id="rId10"/>
    <p:sldId id="264" r:id="rId11"/>
    <p:sldId id="279" r:id="rId12"/>
    <p:sldId id="266" r:id="rId13"/>
    <p:sldId id="277" r:id="rId14"/>
    <p:sldId id="284" r:id="rId15"/>
    <p:sldId id="285" r:id="rId16"/>
    <p:sldId id="286" r:id="rId17"/>
    <p:sldId id="272" r:id="rId18"/>
    <p:sldId id="280" r:id="rId19"/>
    <p:sldId id="281" r:id="rId20"/>
    <p:sldId id="282" r:id="rId21"/>
    <p:sldId id="283" r:id="rId22"/>
    <p:sldId id="265" r:id="rId23"/>
    <p:sldId id="27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6F6"/>
    <a:srgbClr val="D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611"/>
    <p:restoredTop sz="80695"/>
  </p:normalViewPr>
  <p:slideViewPr>
    <p:cSldViewPr snapToGrid="0" snapToObjects="1">
      <p:cViewPr varScale="1">
        <p:scale>
          <a:sx n="112" d="100"/>
          <a:sy n="112" d="100"/>
        </p:scale>
        <p:origin x="23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DC630-731C-4243-971F-1050C8D7559D}" type="datetimeFigureOut">
              <a:rPr lang="en-US" smtClean="0"/>
              <a:t>7/15/18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CA723-F69B-834B-8425-DB9E53452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96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14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95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12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3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25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40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41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389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641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697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54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486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56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02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15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50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96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78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97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58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65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52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A723-F69B-834B-8425-DB9E5345272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669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93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4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7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B7D1AB-8451-534F-A254-41A392983E3E}"/>
              </a:ext>
            </a:extLst>
          </p:cNvPr>
          <p:cNvSpPr txBox="1"/>
          <p:nvPr userDrawn="1"/>
        </p:nvSpPr>
        <p:spPr>
          <a:xfrm>
            <a:off x="838200" y="55874"/>
            <a:ext cx="6008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JVET-K0270: CE10-related: Diagonal motion partitions on top of MTT block structure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6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776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30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73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212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94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6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64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73D981BD-D9A3-C147-95C7-D9AA5040E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2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66039-D7EB-0449-89B3-BA7BD6E11C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[JVET-K0</a:t>
            </a:r>
            <a:r>
              <a:rPr lang="en-US" altLang="ko-KR" sz="3600" dirty="0"/>
              <a:t>270</a:t>
            </a:r>
            <a:r>
              <a:rPr lang="en-US" sz="3600" dirty="0"/>
              <a:t>]</a:t>
            </a:r>
            <a:br>
              <a:rPr lang="en-US" sz="3600" dirty="0"/>
            </a:br>
            <a:r>
              <a:rPr lang="en-US" sz="3600" dirty="0"/>
              <a:t>CE10-related: Diagonal motion partitions on top of MTT block structure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5AB459-FC6D-BC41-881B-AA13E5FD67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b="1" dirty="0"/>
              <a:t>Yongjo Ahn </a:t>
            </a:r>
            <a:r>
              <a:rPr lang="en-US" dirty="0"/>
              <a:t>and </a:t>
            </a:r>
            <a:r>
              <a:rPr lang="en-US" dirty="0" err="1"/>
              <a:t>Donggyu</a:t>
            </a:r>
            <a:r>
              <a:rPr lang="en-US" dirty="0"/>
              <a:t> Sim</a:t>
            </a:r>
          </a:p>
          <a:p>
            <a:pPr algn="r"/>
            <a:r>
              <a:rPr lang="en-US" dirty="0"/>
              <a:t>@ 11</a:t>
            </a:r>
            <a:r>
              <a:rPr lang="en-US" baseline="30000" dirty="0"/>
              <a:t>th</a:t>
            </a:r>
            <a:r>
              <a:rPr lang="en-US" dirty="0"/>
              <a:t> JVET meeting, 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24933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Indication: DMP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indicate DMP block and its motion data:</a:t>
            </a:r>
          </a:p>
          <a:p>
            <a:r>
              <a:rPr lang="en-US" dirty="0"/>
              <a:t>CU-level (when, </a:t>
            </a:r>
            <a:r>
              <a:rPr lang="en-US" b="1" dirty="0">
                <a:solidFill>
                  <a:schemeClr val="accent2"/>
                </a:solidFill>
              </a:rPr>
              <a:t>Non-SKIP</a:t>
            </a:r>
            <a:r>
              <a:rPr lang="en-US" dirty="0"/>
              <a:t> and </a:t>
            </a:r>
            <a:r>
              <a:rPr lang="en-US" b="1" dirty="0">
                <a:solidFill>
                  <a:schemeClr val="accent2"/>
                </a:solidFill>
              </a:rPr>
              <a:t>INTER</a:t>
            </a:r>
            <a:r>
              <a:rPr lang="en-US" dirty="0"/>
              <a:t> CU)</a:t>
            </a:r>
          </a:p>
          <a:p>
            <a:pPr lvl="1"/>
            <a:r>
              <a:rPr lang="en-US" b="1" dirty="0"/>
              <a:t>DMP flag</a:t>
            </a:r>
            <a:r>
              <a:rPr lang="en-US" dirty="0"/>
              <a:t>: whether DMP is applied or not for the current CU</a:t>
            </a:r>
          </a:p>
          <a:p>
            <a:pPr lvl="1"/>
            <a:r>
              <a:rPr lang="en-US" b="1" dirty="0"/>
              <a:t>DMP direction</a:t>
            </a:r>
            <a:r>
              <a:rPr lang="en-US" dirty="0"/>
              <a:t>: which diagonal direction (left or right) when the DMP flag is TRUE</a:t>
            </a:r>
            <a:endParaRPr lang="en-US" b="1" dirty="0"/>
          </a:p>
          <a:p>
            <a:r>
              <a:rPr lang="en-US" dirty="0"/>
              <a:t>Partition-level</a:t>
            </a:r>
          </a:p>
          <a:p>
            <a:pPr lvl="1"/>
            <a:r>
              <a:rPr lang="en-US" b="1" dirty="0"/>
              <a:t>Merge flag</a:t>
            </a:r>
            <a:r>
              <a:rPr lang="en-US" dirty="0"/>
              <a:t>: whether the PART_X is merged or not</a:t>
            </a:r>
          </a:p>
          <a:p>
            <a:pPr lvl="1"/>
            <a:r>
              <a:rPr lang="en-US" b="1" dirty="0"/>
              <a:t>Merge index</a:t>
            </a:r>
            <a:r>
              <a:rPr lang="en-US" dirty="0"/>
              <a:t>: which merge candidate when the merge flag is TRUE</a:t>
            </a:r>
            <a:endParaRPr lang="en-US" b="1" dirty="0"/>
          </a:p>
          <a:p>
            <a:pPr lvl="1"/>
            <a:r>
              <a:rPr lang="en-US" b="1" dirty="0"/>
              <a:t>Motion data</a:t>
            </a:r>
            <a:r>
              <a:rPr lang="en-US" dirty="0"/>
              <a:t>: inter prediction direction, reference indices, motion vector differences, and AMVP indices when the merge flag is FALSE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464253" y="4501111"/>
            <a:ext cx="1983558" cy="1983558"/>
            <a:chOff x="7968170" y="2698611"/>
            <a:chExt cx="2475895" cy="2475895"/>
          </a:xfrm>
        </p:grpSpPr>
        <p:sp>
          <p:nvSpPr>
            <p:cNvPr id="6" name="Rectangle 5"/>
            <p:cNvSpPr/>
            <p:nvPr/>
          </p:nvSpPr>
          <p:spPr>
            <a:xfrm>
              <a:off x="8380819" y="3185739"/>
              <a:ext cx="1650597" cy="16505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7" name="Rectangle 6"/>
            <p:cNvSpPr/>
            <p:nvPr/>
          </p:nvSpPr>
          <p:spPr>
            <a:xfrm rot="17790650">
              <a:off x="9488417" y="4080607"/>
              <a:ext cx="72000" cy="72000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8" name="Triangle 7"/>
            <p:cNvSpPr/>
            <p:nvPr/>
          </p:nvSpPr>
          <p:spPr>
            <a:xfrm>
              <a:off x="9206118" y="3195644"/>
              <a:ext cx="825298" cy="1640690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968170" y="4011037"/>
              <a:ext cx="2475895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9206118" y="2698611"/>
              <a:ext cx="0" cy="2475895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/>
            <p:cNvSpPr/>
            <p:nvPr/>
          </p:nvSpPr>
          <p:spPr>
            <a:xfrm>
              <a:off x="9132062" y="3936559"/>
              <a:ext cx="148112" cy="148112"/>
            </a:xfrm>
            <a:prstGeom prst="arc">
              <a:avLst>
                <a:gd name="adj1" fmla="val 2870340"/>
                <a:gd name="adj2" fmla="val 0"/>
              </a:avLst>
            </a:prstGeom>
            <a:ln w="127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/>
                <p:cNvSpPr/>
                <p:nvPr/>
              </p:nvSpPr>
              <p:spPr>
                <a:xfrm>
                  <a:off x="8938203" y="3688517"/>
                  <a:ext cx="366802" cy="2881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𝜃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38203" y="3688517"/>
                  <a:ext cx="366802" cy="288127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9196032" y="4036280"/>
                  <a:ext cx="364321" cy="2881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𝜌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96032" y="4036280"/>
                  <a:ext cx="364321" cy="288127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/>
            <p:cNvSpPr txBox="1"/>
            <p:nvPr/>
          </p:nvSpPr>
          <p:spPr>
            <a:xfrm>
              <a:off x="8521944" y="3444757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1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560707" y="4469934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2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 flipV="1">
              <a:off x="9206118" y="4011039"/>
              <a:ext cx="330825" cy="155345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6770183" y="4501111"/>
            <a:ext cx="1983558" cy="1983558"/>
            <a:chOff x="9147081" y="1846154"/>
            <a:chExt cx="2475895" cy="2475895"/>
          </a:xfrm>
        </p:grpSpPr>
        <p:sp>
          <p:nvSpPr>
            <p:cNvPr id="18" name="Rectangle 17"/>
            <p:cNvSpPr/>
            <p:nvPr/>
          </p:nvSpPr>
          <p:spPr>
            <a:xfrm>
              <a:off x="9559730" y="2343188"/>
              <a:ext cx="1650597" cy="165059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9" name="Triangle 18"/>
            <p:cNvSpPr/>
            <p:nvPr/>
          </p:nvSpPr>
          <p:spPr>
            <a:xfrm>
              <a:off x="10385027" y="2343188"/>
              <a:ext cx="825298" cy="1650597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9147081" y="3158580"/>
              <a:ext cx="2475895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10385029" y="1846154"/>
              <a:ext cx="0" cy="2475895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9700855" y="2592300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39618" y="3617477"/>
              <a:ext cx="520630" cy="326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rebuchet MS" charset="0"/>
                  <a:ea typeface="Trebuchet MS" charset="0"/>
                  <a:cs typeface="Trebuchet MS" charset="0"/>
                </a:rPr>
                <a:t>MV</a:t>
              </a:r>
              <a:r>
                <a:rPr lang="en-US" sz="1100" baseline="-25000" dirty="0">
                  <a:latin typeface="Trebuchet MS" charset="0"/>
                  <a:ea typeface="Trebuchet MS" charset="0"/>
                  <a:cs typeface="Trebuchet MS" charset="0"/>
                </a:rPr>
                <a:t>2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10385025" y="2343188"/>
              <a:ext cx="4" cy="1650597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ight Arrow 24"/>
          <p:cNvSpPr/>
          <p:nvPr/>
        </p:nvSpPr>
        <p:spPr>
          <a:xfrm>
            <a:off x="5658057" y="5292465"/>
            <a:ext cx="930925" cy="51950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907908" y="6315117"/>
            <a:ext cx="4727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replacing GEO parameters on top of QTBT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46899" y="4459381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BT split flag</a:t>
            </a:r>
            <a:r>
              <a:rPr lang="en-US" sz="1000" dirty="0">
                <a:latin typeface="Trebuchet MS" charset="0"/>
                <a:ea typeface="Trebuchet MS" charset="0"/>
                <a:cs typeface="Trebuchet MS" charset="0"/>
              </a:rPr>
              <a:t>: 1</a:t>
            </a:r>
          </a:p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BT split type</a:t>
            </a:r>
            <a:r>
              <a:rPr lang="en-US" sz="1000" dirty="0">
                <a:latin typeface="Trebuchet MS" charset="0"/>
                <a:ea typeface="Trebuchet MS" charset="0"/>
                <a:cs typeface="Trebuchet MS" charset="0"/>
              </a:rPr>
              <a:t>: 1</a:t>
            </a:r>
          </a:p>
        </p:txBody>
      </p:sp>
      <p:cxnSp>
        <p:nvCxnSpPr>
          <p:cNvPr id="28" name="Curved Connector 27"/>
          <p:cNvCxnSpPr/>
          <p:nvPr/>
        </p:nvCxnSpPr>
        <p:spPr>
          <a:xfrm>
            <a:off x="7243674" y="4659436"/>
            <a:ext cx="518285" cy="43944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flipV="1">
            <a:off x="7501605" y="5718539"/>
            <a:ext cx="495101" cy="28769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029841" y="5811974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DMP flag: 1</a:t>
            </a:r>
          </a:p>
          <a:p>
            <a:r>
              <a:rPr lang="en-US" sz="1000" b="1" dirty="0">
                <a:latin typeface="Trebuchet MS" charset="0"/>
                <a:ea typeface="Trebuchet MS" charset="0"/>
                <a:cs typeface="Trebuchet MS" charset="0"/>
              </a:rPr>
              <a:t>DMP direction: 1(RIGHT)</a:t>
            </a:r>
            <a:endParaRPr lang="en-US" sz="1000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172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EC834-846C-5146-AA22-E6765C4A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Constraint: Block sizes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B91E1-914E-C44E-92C9-E64A3337F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reduce complexity and signaling overhead, the proposed method applies constraints of block sizes</a:t>
            </a:r>
          </a:p>
          <a:p>
            <a:endParaRPr lang="en-US" dirty="0"/>
          </a:p>
          <a:p>
            <a:pPr lvl="1"/>
            <a:r>
              <a:rPr lang="en-US" b="1" dirty="0" err="1"/>
              <a:t>minSize</a:t>
            </a:r>
            <a:r>
              <a:rPr lang="en-US" dirty="0"/>
              <a:t> = min(log2(width), log2(height))</a:t>
            </a:r>
          </a:p>
          <a:p>
            <a:pPr lvl="1"/>
            <a:r>
              <a:rPr lang="en-US" b="1" dirty="0" err="1"/>
              <a:t>maxSize</a:t>
            </a:r>
            <a:r>
              <a:rPr lang="en-US" dirty="0"/>
              <a:t> = max(log2(width), log2(height))</a:t>
            </a:r>
          </a:p>
          <a:p>
            <a:pPr lvl="1"/>
            <a:r>
              <a:rPr lang="en-US" dirty="0"/>
              <a:t>If </a:t>
            </a:r>
            <a:r>
              <a:rPr lang="en-US" b="1" dirty="0" err="1"/>
              <a:t>minSize</a:t>
            </a:r>
            <a:r>
              <a:rPr lang="en-US" dirty="0"/>
              <a:t> &gt; </a:t>
            </a:r>
            <a:r>
              <a:rPr lang="en-US" b="1" dirty="0"/>
              <a:t>2</a:t>
            </a:r>
            <a:r>
              <a:rPr lang="en-US" dirty="0"/>
              <a:t> and </a:t>
            </a:r>
            <a:r>
              <a:rPr lang="en-US" b="1" dirty="0" err="1"/>
              <a:t>maxSize</a:t>
            </a:r>
            <a:r>
              <a:rPr lang="en-US" dirty="0"/>
              <a:t> </a:t>
            </a:r>
            <a:r>
              <a:rPr lang="en-US" b="1" dirty="0"/>
              <a:t>–</a:t>
            </a:r>
            <a:r>
              <a:rPr lang="en-US" dirty="0"/>
              <a:t> </a:t>
            </a:r>
            <a:r>
              <a:rPr lang="en-US" b="1" dirty="0" err="1"/>
              <a:t>minSize</a:t>
            </a:r>
            <a:r>
              <a:rPr lang="en-US" dirty="0"/>
              <a:t> &lt; </a:t>
            </a:r>
            <a:r>
              <a:rPr lang="en-US" b="1" dirty="0"/>
              <a:t>3</a:t>
            </a:r>
            <a:r>
              <a:rPr lang="en-US" dirty="0"/>
              <a:t>, DMPs can be applied;</a:t>
            </a:r>
          </a:p>
          <a:p>
            <a:pPr lvl="1"/>
            <a:r>
              <a:rPr lang="en-US" dirty="0"/>
              <a:t>Otherwise, DMPs cannot be used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B134BF-DC00-4545-B31E-77080C91F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9723"/>
              </p:ext>
            </p:extLst>
          </p:nvPr>
        </p:nvGraphicFramePr>
        <p:xfrm>
          <a:off x="2032000" y="4322763"/>
          <a:ext cx="8128000" cy="18542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47921765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84024338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54059473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80216160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7497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W            H</a:t>
                      </a:r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8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32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64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71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8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7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086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32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43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64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1461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2967169-9653-4645-9804-6FEFDABA8351}"/>
              </a:ext>
            </a:extLst>
          </p:cNvPr>
          <p:cNvSpPr txBox="1"/>
          <p:nvPr/>
        </p:nvSpPr>
        <p:spPr>
          <a:xfrm>
            <a:off x="2032000" y="3998538"/>
            <a:ext cx="3116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TABLE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Constraints of block sizes for DMPs</a:t>
            </a:r>
          </a:p>
        </p:txBody>
      </p:sp>
    </p:spTree>
    <p:extLst>
      <p:ext uri="{BB962C8B-B14F-4D97-AF65-F5344CB8AC3E}">
        <p14:creationId xmlns:p14="http://schemas.microsoft.com/office/powerpoint/2010/main" val="1522410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TEST1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was integrated on VTM-1.1 and BMS-1.1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F4CD6E6-3191-4142-9F9D-900C2DE63B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67159"/>
              </p:ext>
            </p:extLst>
          </p:nvPr>
        </p:nvGraphicFramePr>
        <p:xfrm>
          <a:off x="838200" y="1822290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8182055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47051023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587636462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353514450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40447457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12472027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807229284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1115500274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996275226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209182191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4238553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87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BMS-1.1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8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40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35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60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89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1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0296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FC3C80-536D-E249-A6F0-D13201D95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573648"/>
              </p:ext>
            </p:extLst>
          </p:nvPr>
        </p:nvGraphicFramePr>
        <p:xfrm>
          <a:off x="838200" y="4195763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02794167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165272156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1433558159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46905131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20369492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3897001712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984607619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2323715959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33868754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422844798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2484296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376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BMS-1.1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292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937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360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804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160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70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1.40%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245%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391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8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805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854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2DCBE-96B8-2B4C-B5C0-D62A8EFE6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TEST2 – TEST1 with FAST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26B6B-0ECE-EB4B-B51C-443872468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150A55-AC53-764E-B5BF-41CE8B8E7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079404"/>
              </p:ext>
            </p:extLst>
          </p:nvPr>
        </p:nvGraphicFramePr>
        <p:xfrm>
          <a:off x="838200" y="1822290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8182055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47051023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587636462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353514450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40447457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12472027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807229284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1115500274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996275226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209182191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4238553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87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BMS-1.1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8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-1.56%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40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35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-2.46%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60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89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1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0296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BF452A7-1234-1048-8999-2E11AAF31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277915"/>
              </p:ext>
            </p:extLst>
          </p:nvPr>
        </p:nvGraphicFramePr>
        <p:xfrm>
          <a:off x="838200" y="4195763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02794167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165272156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1433558159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46905131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20369492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3897001712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984607619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2323715959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33868754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422844798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2484296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376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BMS-1.1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292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937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360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804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160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70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1.44%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233%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391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8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187%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805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69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E5DE3-9866-D747-9D6B-CBE3DA5CC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Visualization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6924CD-7C52-3442-B699-81A50DA3D1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86647" y="1279525"/>
            <a:ext cx="9218706" cy="4897438"/>
          </a:xfrm>
        </p:spPr>
      </p:pic>
    </p:spTree>
    <p:extLst>
      <p:ext uri="{BB962C8B-B14F-4D97-AF65-F5344CB8AC3E}">
        <p14:creationId xmlns:p14="http://schemas.microsoft.com/office/powerpoint/2010/main" val="1415764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1D0BC-3B68-5C4B-BD5C-A42FCBEB3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Visualization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414D6AC-527C-5846-9B23-F9067034DA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05844" y="1279525"/>
            <a:ext cx="8580311" cy="4897438"/>
          </a:xfrm>
        </p:spPr>
      </p:pic>
    </p:spTree>
    <p:extLst>
      <p:ext uri="{BB962C8B-B14F-4D97-AF65-F5344CB8AC3E}">
        <p14:creationId xmlns:p14="http://schemas.microsoft.com/office/powerpoint/2010/main" val="1886740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B424B-6812-AF4D-91B4-00F3D2D0E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Visualization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1F8CAB-72B0-A745-8FD4-83FE90CF63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9046" y="1279525"/>
            <a:ext cx="8753908" cy="489743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0D1A3B-C02B-FC42-98A1-D5F753B06C07}"/>
              </a:ext>
            </a:extLst>
          </p:cNvPr>
          <p:cNvSpPr/>
          <p:nvPr/>
        </p:nvSpPr>
        <p:spPr>
          <a:xfrm>
            <a:off x="3172968" y="2121408"/>
            <a:ext cx="594360" cy="113385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2715E5-0720-C042-811D-F6382FECC58C}"/>
              </a:ext>
            </a:extLst>
          </p:cNvPr>
          <p:cNvSpPr/>
          <p:nvPr/>
        </p:nvSpPr>
        <p:spPr>
          <a:xfrm>
            <a:off x="7440168" y="2121408"/>
            <a:ext cx="594360" cy="113385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0AE963-0D08-5A42-8C6F-9439A1F1C3DD}"/>
              </a:ext>
            </a:extLst>
          </p:cNvPr>
          <p:cNvSpPr/>
          <p:nvPr/>
        </p:nvSpPr>
        <p:spPr>
          <a:xfrm>
            <a:off x="7737348" y="1554480"/>
            <a:ext cx="594360" cy="566928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B10CB4-10FE-6545-9F79-9A695A3E8C35}"/>
              </a:ext>
            </a:extLst>
          </p:cNvPr>
          <p:cNvSpPr/>
          <p:nvPr/>
        </p:nvSpPr>
        <p:spPr>
          <a:xfrm>
            <a:off x="3470148" y="1554480"/>
            <a:ext cx="594360" cy="566928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E10725-F1CB-B84D-86A5-4F0D3F1DD7F1}"/>
              </a:ext>
            </a:extLst>
          </p:cNvPr>
          <p:cNvSpPr/>
          <p:nvPr/>
        </p:nvSpPr>
        <p:spPr>
          <a:xfrm>
            <a:off x="2077212" y="3255264"/>
            <a:ext cx="2238756" cy="223113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C13DD5-4E3E-0347-9BD6-A396829F1396}"/>
              </a:ext>
            </a:extLst>
          </p:cNvPr>
          <p:cNvSpPr/>
          <p:nvPr/>
        </p:nvSpPr>
        <p:spPr>
          <a:xfrm>
            <a:off x="6320790" y="3255264"/>
            <a:ext cx="2238756" cy="223113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F58F58-5416-4741-8CB9-A427B0D10C7B}"/>
              </a:ext>
            </a:extLst>
          </p:cNvPr>
          <p:cNvSpPr txBox="1"/>
          <p:nvPr/>
        </p:nvSpPr>
        <p:spPr>
          <a:xfrm>
            <a:off x="3023496" y="6176963"/>
            <a:ext cx="1125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VTM-1.1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704A22-6741-A34C-8CBD-3F83B00DA103}"/>
              </a:ext>
            </a:extLst>
          </p:cNvPr>
          <p:cNvSpPr txBox="1"/>
          <p:nvPr/>
        </p:nvSpPr>
        <p:spPr>
          <a:xfrm>
            <a:off x="7209416" y="6189893"/>
            <a:ext cx="2409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VTM-1.1 with DMPs</a:t>
            </a:r>
          </a:p>
        </p:txBody>
      </p:sp>
    </p:spTree>
    <p:extLst>
      <p:ext uri="{BB962C8B-B14F-4D97-AF65-F5344CB8AC3E}">
        <p14:creationId xmlns:p14="http://schemas.microsoft.com/office/powerpoint/2010/main" val="3694048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/>
          <a:lstStyle/>
          <a:p>
            <a:r>
              <a:rPr lang="en-US" dirty="0"/>
              <a:t>Constraint: Uni-prediction for AMVP coded partition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17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19C803-9E9C-2E46-B768-A044E03E13D8}"/>
              </a:ext>
            </a:extLst>
          </p:cNvPr>
          <p:cNvSpPr/>
          <p:nvPr/>
        </p:nvSpPr>
        <p:spPr>
          <a:xfrm>
            <a:off x="2115655" y="2621832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5174E9-2A75-CA4C-8584-2C48C41BD5AF}"/>
              </a:ext>
            </a:extLst>
          </p:cNvPr>
          <p:cNvCxnSpPr>
            <a:cxnSpLocks/>
          </p:cNvCxnSpPr>
          <p:nvPr/>
        </p:nvCxnSpPr>
        <p:spPr>
          <a:xfrm>
            <a:off x="3720279" y="4052282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A6995FE-47FD-724C-941E-6BC6C4B2AF8B}"/>
              </a:ext>
            </a:extLst>
          </p:cNvPr>
          <p:cNvSpPr txBox="1"/>
          <p:nvPr/>
        </p:nvSpPr>
        <p:spPr>
          <a:xfrm>
            <a:off x="5630425" y="4864925"/>
            <a:ext cx="1666995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Current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01E906-59AD-B346-832F-4728FA7FE64E}"/>
              </a:ext>
            </a:extLst>
          </p:cNvPr>
          <p:cNvSpPr/>
          <p:nvPr/>
        </p:nvSpPr>
        <p:spPr>
          <a:xfrm>
            <a:off x="5018175" y="2503159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C49CF44-E00A-FF48-8B23-31AA3F75D3F5}"/>
              </a:ext>
            </a:extLst>
          </p:cNvPr>
          <p:cNvCxnSpPr>
            <a:cxnSpLocks/>
          </p:cNvCxnSpPr>
          <p:nvPr/>
        </p:nvCxnSpPr>
        <p:spPr>
          <a:xfrm>
            <a:off x="6366763" y="4017874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C4143E0-2356-5E46-BCF0-BCE3062FEE0D}"/>
              </a:ext>
            </a:extLst>
          </p:cNvPr>
          <p:cNvSpPr txBox="1"/>
          <p:nvPr/>
        </p:nvSpPr>
        <p:spPr>
          <a:xfrm>
            <a:off x="2900877" y="4962083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C9F9E6-A477-C94B-A6FE-2DFA11367354}"/>
              </a:ext>
            </a:extLst>
          </p:cNvPr>
          <p:cNvCxnSpPr>
            <a:cxnSpLocks/>
          </p:cNvCxnSpPr>
          <p:nvPr/>
        </p:nvCxnSpPr>
        <p:spPr>
          <a:xfrm>
            <a:off x="1258535" y="4052282"/>
            <a:ext cx="125643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직선 연결선 20">
            <a:extLst>
              <a:ext uri="{FF2B5EF4-FFF2-40B4-BE49-F238E27FC236}">
                <a16:creationId xmlns:a16="http://schemas.microsoft.com/office/drawing/2014/main" id="{143BE8BD-B182-7B42-82C2-35CCCB7A393A}"/>
              </a:ext>
            </a:extLst>
          </p:cNvPr>
          <p:cNvCxnSpPr>
            <a:cxnSpLocks/>
          </p:cNvCxnSpPr>
          <p:nvPr/>
        </p:nvCxnSpPr>
        <p:spPr>
          <a:xfrm flipV="1">
            <a:off x="6390157" y="3579716"/>
            <a:ext cx="1656575" cy="41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0">
            <a:extLst>
              <a:ext uri="{FF2B5EF4-FFF2-40B4-BE49-F238E27FC236}">
                <a16:creationId xmlns:a16="http://schemas.microsoft.com/office/drawing/2014/main" id="{833B7903-F779-3F42-8BF2-EC9D65AA3EB3}"/>
              </a:ext>
            </a:extLst>
          </p:cNvPr>
          <p:cNvCxnSpPr>
            <a:cxnSpLocks/>
          </p:cNvCxnSpPr>
          <p:nvPr/>
        </p:nvCxnSpPr>
        <p:spPr>
          <a:xfrm flipV="1">
            <a:off x="5373507" y="4010630"/>
            <a:ext cx="986151" cy="254828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1">
            <a:extLst>
              <a:ext uri="{FF2B5EF4-FFF2-40B4-BE49-F238E27FC236}">
                <a16:creationId xmlns:a16="http://schemas.microsoft.com/office/drawing/2014/main" id="{ABF20DF4-9C60-2E4E-BB95-43BFD20FA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181" y="5793529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:a16="http://schemas.microsoft.com/office/drawing/2014/main" id="{0E5696E9-B88E-B348-B983-126D0CCE2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1069" y="4728716"/>
            <a:ext cx="6814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Current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block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61">
            <a:extLst>
              <a:ext uri="{FF2B5EF4-FFF2-40B4-BE49-F238E27FC236}">
                <a16:creationId xmlns:a16="http://schemas.microsoft.com/office/drawing/2014/main" id="{9344D999-29DB-8E46-BA33-BECB5366D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199" y="4418157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CFB3BF-CB42-7A44-B1C6-CB2FB2118C2B}"/>
              </a:ext>
            </a:extLst>
          </p:cNvPr>
          <p:cNvGrpSpPr/>
          <p:nvPr/>
        </p:nvGrpSpPr>
        <p:grpSpPr>
          <a:xfrm>
            <a:off x="2597503" y="45408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id="{C440914D-310F-B241-8E68-E7356DF7E99F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id="{44F01217-5E33-5842-965E-56F7837603CE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id="{A4ADBFF4-F517-3B47-A113-54693B20E48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id="{A6EC5178-B9E0-9D45-89C8-9666C4EA885F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C7667520-6BCB-274D-A60D-9AF45B1801A8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id="{81C6E9F8-931A-254B-AC4F-B0DF6D2346D5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30153FC9-C5E7-A647-A0BC-A885C8121CB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A9ABEEAF-1C49-0A40-A2C2-86390A74B06F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216797DB-956C-0A49-825F-C76E5B62CCBD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E10E52CA-CEA3-0B4D-8F28-A73C58C58829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6E9DB37B-340F-8244-B551-29992C41C6EE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7895192B-DC55-404C-928F-B13B4D1784C7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438B0908-B592-9F4E-9CB1-6167408956B8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168144C6-7F67-624D-8626-24132CB2B50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B153DCD4-61E5-2C40-9DB6-5973B2702BE7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4C2D17D9-C1B6-B04E-9B1A-31CE8EB82C66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8CDD1001-BF9E-D54B-848E-2F8E30315D1E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7CBE0318-076D-4943-B604-3619E6F391BD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0F2984A8-8982-6E45-89EE-0A6798967697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327EEE19-99C5-5843-BCD3-0B4593BAE3C7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AC952E9C-7BD6-D04A-9A5D-35B5E4713D6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44A72ADC-2C28-8341-9D7A-741475E8F69A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9750AA28-6B14-714B-A473-C42741FC23F0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B4984391-8B93-F443-B749-11B08B68464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E849ECB0-09A4-7349-8523-00926865D54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CE7BBD7A-6F44-2D4C-AB99-034A72654E0B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E42DEF19-1B28-7440-BFEA-DBCE754DF37D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0D1EA739-E6FC-8F42-950D-F6595CE7EE92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BE255A44-43DE-1243-8842-2F5B800801EF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C1BC14C4-EECD-2A45-8B69-3924FAC28898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D2962073-2955-D041-B399-E1DE8E071C12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041F184B-ED1D-2E49-9DCA-468E2C0F8626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5" name="Rectangle 354">
              <a:extLst>
                <a:ext uri="{FF2B5EF4-FFF2-40B4-BE49-F238E27FC236}">
                  <a16:creationId xmlns:a16="http://schemas.microsoft.com/office/drawing/2014/main" id="{78D12FC3-69CC-EC47-9F71-BD5D5A14F64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6" name="Rectangle 355">
              <a:extLst>
                <a:ext uri="{FF2B5EF4-FFF2-40B4-BE49-F238E27FC236}">
                  <a16:creationId xmlns:a16="http://schemas.microsoft.com/office/drawing/2014/main" id="{C1531098-7916-3247-8403-654600594DC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C930EC9C-E8E7-8549-AEEA-31A50531F8D3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8" name="Rectangle 357">
              <a:extLst>
                <a:ext uri="{FF2B5EF4-FFF2-40B4-BE49-F238E27FC236}">
                  <a16:creationId xmlns:a16="http://schemas.microsoft.com/office/drawing/2014/main" id="{87192077-00A6-B14E-89FC-DEF5DD82C2C3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370FC2E5-8717-664D-8461-8CE03E544A2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06823A6F-3991-6245-BC92-80F0B92AB22B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47CC5A1D-0A51-754E-96C1-9D02C5D6340E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199ECBCE-D6DD-864A-8D51-2495E5C5B94D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288D0FEA-F039-A240-986E-61B594FBEA2A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DB0DA758-16A4-834B-87E5-5984A06267EA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6F139E1C-1A46-8449-ADBD-2DE6DCC8BDFD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A65E4BA4-D6D9-354A-A71F-1DCCC6500A1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3EB13842-D162-D34E-BD8C-DB3CA3737C4E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F27CF68B-EE72-5247-99E2-4747793E208D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3E7ADE6C-407D-A149-BA17-FE5E72960EA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2D84BE3B-A883-594A-ACBE-3EDCF28EBE0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1857A942-1B94-FC47-881C-FEC6937BCC0F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FB7F0B6D-3BB1-6D4F-891C-321D6722FB10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9F7550C5-9D10-C84F-A3F6-B48AF1C58272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7CCFD3B6-7239-FC43-AC41-FD0899F9712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667039D-AC25-024E-AD40-BA4804DB29C8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61D18F1F-5D1E-334C-82D7-2AA374C1CB3E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34AE6203-0FA7-6146-9FE1-BA5DCB390CDD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2C72A41-C5C4-BA40-8BB0-4ED2DF2CC11B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BDAB95F-75C3-3D42-BEE4-325E5B9D8D11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647D4628-EEAD-D342-8F1D-312128666440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F3DF3021-C0D4-584E-AFB5-A515427A8B95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80709DCD-7FBD-0D42-B3BF-AE446A11EEC9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54E341C0-845C-A54B-9D88-B57247C227BD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DFFE336-2725-394E-AF6B-E41C44DABC59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709A88B9-0E8C-9C48-AD51-E82C578FC4EB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43FBACD7-95D0-D34F-8676-90B06306210F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3EF0A16-AEDC-044A-A039-DCBE8C217229}"/>
              </a:ext>
            </a:extLst>
          </p:cNvPr>
          <p:cNvGrpSpPr/>
          <p:nvPr/>
        </p:nvGrpSpPr>
        <p:grpSpPr>
          <a:xfrm rot="10800000">
            <a:off x="3281040" y="352301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CFC909B6-663B-D747-BA4B-99F57D676428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6C14E6C1-2399-6C47-87A1-9DB0A103B2BB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9DE9B7D7-4CC8-864E-B14E-075031C9850D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0801EDAC-ACA6-B645-8C58-041AC469FAF0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D2B89B83-29A7-2842-8761-1D95918E79CC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E8A3295C-7BC8-A743-ACED-63FD06124140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71ED970-E29C-7546-9F1D-F22AF8BA687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35663AE0-7C2B-B242-A2AC-4D7A9A892244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2A965C3E-275D-454E-9860-1A30EAAA9EFF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65EF5F1C-1600-7B48-B4F4-C16F033FAA3D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8410E32B-71EC-7944-BFEE-E232F795E8F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B3272F17-4710-B64B-8DB5-0E8E5CFA338F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4CA316A5-CE7F-4143-817E-9A5D008BE5B5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E4C1D487-52C7-E649-8DEF-E0155D6746E4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E89ED6D7-8C11-1346-BC40-B39959993CC4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B12CE094-D689-8048-9D1F-9328DA2D9D7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CAE9B1C9-88E7-2748-B85B-6D07622BF6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8AB5AFB6-1EC5-1549-81A1-458B8E64E03F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DA58018B-F634-0E4D-8689-58E087A8482B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B8C92650-1504-144E-9DA0-98D14A6697CF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5514A268-CF15-9340-8B0C-0174A2AE7CB7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DFB45CFD-5D8B-5E44-BF58-59F1D8DBCB93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7D8CC7AC-D8A0-BE4A-AEAF-EB2397791BE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2B57A2F8-9B6E-B349-892D-6072C5FFA8F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4D0F4895-E465-7E4A-9688-289F4A72887A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43A0B8FE-1896-7F44-837A-FC82C2B2CB7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1D268452-8197-FA49-82D4-ED04AED0ADAF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7429607F-9246-A549-A24B-4D708FA2A72A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D5E20C89-601E-7748-BE55-4D39FE94F68B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EF5D16C7-50A9-484E-8050-6487C6A945FA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546D4F4D-8A09-0B43-9152-2316047D01B6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75056169-414E-C747-930F-AE0FF96159F7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760345FA-9437-C644-AD7F-F82F67F47EDA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6A46E44A-A745-E44E-9454-E37128551739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EBA5EB4D-14D1-6E44-8BD7-C1748420DF61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3352B60A-50D6-F94F-BD24-0587BC974D3E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253D08C3-353F-FB48-8511-0F17E0ADBAF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2D9EE1A4-A167-554E-8491-FE487DB53F53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5C2A51EC-06F9-E34B-A8D5-77222EB9D52C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id="{E7DE8E2B-62AE-9247-8AD0-FC15AB5B3B60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92E69F37-B91E-6543-B392-D3F93B415D02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608A1593-6EAB-E142-BDBC-10133E05797E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00EED508-E638-4E42-8447-F245E534C22C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F07BB51A-F80F-FF4D-88B3-6E1BFE24E5D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F17BA926-E6AB-0447-B38E-CD7DC701D538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BE13D5F3-55A3-BC44-ACB9-60E19FFEF14B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B42C6182-941F-B24D-8005-FBC0F3101D07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A7F75C71-8D0C-7E49-9730-C8F7D18E199C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7" name="Rectangle 306">
              <a:extLst>
                <a:ext uri="{FF2B5EF4-FFF2-40B4-BE49-F238E27FC236}">
                  <a16:creationId xmlns:a16="http://schemas.microsoft.com/office/drawing/2014/main" id="{AB96E1A0-856F-4E43-98DE-952548354BEC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54E82127-BAD7-F64E-8221-90C584AD5AA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A19FBD63-0AF5-374E-A1E7-978B65425636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0" name="Rectangle 309">
              <a:extLst>
                <a:ext uri="{FF2B5EF4-FFF2-40B4-BE49-F238E27FC236}">
                  <a16:creationId xmlns:a16="http://schemas.microsoft.com/office/drawing/2014/main" id="{89AC6C73-57F1-9643-96DE-B95C72D06C6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A31FC4BF-9D26-0944-B0B6-47241188E7A1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E0FDA0B9-DCD6-0C4B-9877-5349B0294BB9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70380A8D-076F-EF4B-997B-4840CC79E81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88A725F1-9374-1843-8CDF-14989F46E9B7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5" name="Rectangle 314">
              <a:extLst>
                <a:ext uri="{FF2B5EF4-FFF2-40B4-BE49-F238E27FC236}">
                  <a16:creationId xmlns:a16="http://schemas.microsoft.com/office/drawing/2014/main" id="{78F02B8C-F9E5-454F-8E64-97676D8E1AF4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ABD88B64-E071-E14B-9D47-91AABCE5D028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3BD1AAF4-3EC0-F243-8EB4-2B557A6FFFF7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8" name="Rectangle 317">
              <a:extLst>
                <a:ext uri="{FF2B5EF4-FFF2-40B4-BE49-F238E27FC236}">
                  <a16:creationId xmlns:a16="http://schemas.microsoft.com/office/drawing/2014/main" id="{BEFCD45D-A407-D144-8B0D-40E25BE15C57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0D59A2FD-9BAD-014F-989D-510C6828878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13EA1DDF-8865-2343-88E8-777E08CACAE5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4268027-100D-1243-8BCB-E7364A90B0CD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id="{E6764576-8480-3948-8093-C07D6D67FDB3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30" name="직선 연결선 20">
            <a:extLst>
              <a:ext uri="{FF2B5EF4-FFF2-40B4-BE49-F238E27FC236}">
                <a16:creationId xmlns:a16="http://schemas.microsoft.com/office/drawing/2014/main" id="{6F5F9AC1-3606-3B43-AACC-69FE42EFF3B0}"/>
              </a:ext>
            </a:extLst>
          </p:cNvPr>
          <p:cNvCxnSpPr>
            <a:cxnSpLocks/>
          </p:cNvCxnSpPr>
          <p:nvPr/>
        </p:nvCxnSpPr>
        <p:spPr>
          <a:xfrm flipV="1">
            <a:off x="2909533" y="4265458"/>
            <a:ext cx="2463974" cy="599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20">
            <a:extLst>
              <a:ext uri="{FF2B5EF4-FFF2-40B4-BE49-F238E27FC236}">
                <a16:creationId xmlns:a16="http://schemas.microsoft.com/office/drawing/2014/main" id="{B8560F38-7076-574D-93FE-B59548B5AFDF}"/>
              </a:ext>
            </a:extLst>
          </p:cNvPr>
          <p:cNvCxnSpPr>
            <a:cxnSpLocks/>
          </p:cNvCxnSpPr>
          <p:nvPr/>
        </p:nvCxnSpPr>
        <p:spPr>
          <a:xfrm>
            <a:off x="5380613" y="3952286"/>
            <a:ext cx="1009545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20">
            <a:extLst>
              <a:ext uri="{FF2B5EF4-FFF2-40B4-BE49-F238E27FC236}">
                <a16:creationId xmlns:a16="http://schemas.microsoft.com/office/drawing/2014/main" id="{9004ADF4-504D-0B4D-92E8-7AE79C108B6D}"/>
              </a:ext>
            </a:extLst>
          </p:cNvPr>
          <p:cNvCxnSpPr>
            <a:cxnSpLocks/>
          </p:cNvCxnSpPr>
          <p:nvPr/>
        </p:nvCxnSpPr>
        <p:spPr>
          <a:xfrm>
            <a:off x="3597698" y="3827715"/>
            <a:ext cx="1775809" cy="1155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61">
            <a:extLst>
              <a:ext uri="{FF2B5EF4-FFF2-40B4-BE49-F238E27FC236}">
                <a16:creationId xmlns:a16="http://schemas.microsoft.com/office/drawing/2014/main" id="{73D411F1-5578-3046-836F-BD45C7105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7675" y="3689481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61">
            <a:extLst>
              <a:ext uri="{FF2B5EF4-FFF2-40B4-BE49-F238E27FC236}">
                <a16:creationId xmlns:a16="http://schemas.microsoft.com/office/drawing/2014/main" id="{ED635592-49E3-E241-B8AE-630A5AFEB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295" y="2430115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914090C-5C7E-B649-91DB-AFBBAE72A8BD}"/>
              </a:ext>
            </a:extLst>
          </p:cNvPr>
          <p:cNvCxnSpPr>
            <a:cxnSpLocks/>
          </p:cNvCxnSpPr>
          <p:nvPr/>
        </p:nvCxnSpPr>
        <p:spPr>
          <a:xfrm>
            <a:off x="2882679" y="4977739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1311FA2-0484-3B47-8742-81036435BA48}"/>
              </a:ext>
            </a:extLst>
          </p:cNvPr>
          <p:cNvCxnSpPr>
            <a:cxnSpLocks/>
            <a:stCxn id="303" idx="1"/>
          </p:cNvCxnSpPr>
          <p:nvPr/>
        </p:nvCxnSpPr>
        <p:spPr>
          <a:xfrm flipH="1" flipV="1">
            <a:off x="3075383" y="27504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5F5AA1E-AB76-F14D-B677-312D087218F7}"/>
              </a:ext>
            </a:extLst>
          </p:cNvPr>
          <p:cNvGrpSpPr/>
          <p:nvPr/>
        </p:nvGrpSpPr>
        <p:grpSpPr>
          <a:xfrm rot="10800000">
            <a:off x="6049831" y="3713475"/>
            <a:ext cx="633316" cy="633182"/>
            <a:chOff x="3597311" y="2074088"/>
            <a:chExt cx="508354" cy="508247"/>
          </a:xfrm>
          <a:solidFill>
            <a:schemeClr val="bg1">
              <a:lumMod val="50000"/>
            </a:schemeClr>
          </a:solidFill>
          <a:scene3d>
            <a:camera prst="isometricRightUp"/>
            <a:lightRig rig="threePt" dir="t"/>
          </a:scene3d>
        </p:grpSpPr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53B386AC-C8D5-814D-BBC8-FD06913517E5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1A17F208-06B4-1D42-97EB-12E626E47DD9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D8AAF51E-52BE-A642-8BA5-4CF2C61C2BF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120411AB-3EDA-4D49-8EBD-CC1B8342E073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F0FCDE62-371F-5848-AE73-7C319D14A9BB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CDD3641A-9180-4D41-BBA7-7415B5342818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0BCDBD1-BE1F-D04C-9A39-57A770500C6F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8E18F277-357F-7345-8DA2-02574E743E03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052784C8-0691-9E44-9E3A-0A9ADB27E6CE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6EA546D5-58CA-904B-849C-F193CC137F62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1FDB282-2EE8-104D-9547-4DFDB8B90E15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4750FE91-F1CB-F24E-A031-8132914325B4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C3CF5FA9-14FE-5145-A3D9-A8C24743A246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6D052DEC-FFC5-284F-9BD3-C6707A0A9D5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A1636A09-799A-DE4A-961E-9341F8BE9610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243851E-AAE6-624A-9D1C-316DEC45000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2AB7C777-A447-7347-833C-49C2C6A33AB5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130C0D16-8280-7F46-BB55-61237BCC72DE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04B4B507-FFC5-D74B-8DF5-C723161D43B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C1AD3A2F-F2BA-6845-8B6B-CF148A52FD7B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1FCC8A9E-E846-E843-A9E7-C0F9414E135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9639E023-CE76-2B4C-961A-84D92AB0032D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A3AA4C2-F0EB-D948-A7F3-D3F25801B2C4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F823B4E2-EAEE-0240-AFD9-0CB1355768BD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9B866BC8-4A9E-0B47-A671-878883778D59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F8AE3049-6B02-C944-9621-8AEAD7BDA2C1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47B2F4D5-D5E3-3343-A617-CC008AFAF5B7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3A114BA-5202-694B-8FB2-303F3C8FD828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5FC40227-874F-BF47-A903-A05E310A24BC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ED5B33A-9404-1A45-9CD6-DA774DA70176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86C5518-34FE-2B48-91AC-8C17000AF914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BC4A680F-A926-4645-A9D3-C03859C6D7D5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82DA1DA3-86AE-DE42-A956-03C952461B40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9BDEB3D4-FD9D-C349-A878-9EA61D9BBCFD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D3837C78-EB6A-B849-BC20-6B34C829D002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98CB58A5-0FA1-A241-997A-F27B4A34AA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5B8F7E8B-39B1-6C47-BA9A-6B2345A14A32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E2C7708C-1547-FC41-BA18-F436840098E8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C0894B09-A70D-E249-B27B-EB1C0F2D3710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387B7C1D-08A6-5F40-8998-AA388F59DC45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456006F7-49C4-EB4C-A0C5-29E3231FAADC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FEDF8240-0D91-CE45-8268-DBE80FCA8F18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B9967FE8-3E73-9A46-8AAB-178608445063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BE5FFF04-8D83-124C-991A-4C4A5A9554CC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C4DF841-7E3D-8044-B45D-1AA288BD773B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F8956473-816D-5C4B-8B19-31C816E1230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02531B73-554A-ED45-821F-DC6BCC7B724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01828C1-71BF-B44D-8B4B-353EC35CE875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9C35B569-0CBF-D741-A212-0E106B92358D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11AE506B-F7A8-0845-9EEB-546FFE0E2231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541D3ED0-3005-F84A-A1CA-4431FB5CA085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573650C8-EB2F-024F-A4DB-FD15CA019E8C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073BDBC1-532A-314D-BB27-8EA0CBE7D2E3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8FA71CE-12BC-394E-A5B1-4BF7E5CD12A4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9D46E939-0148-184D-9C1F-D11C5B03D22B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34943B11-E360-5D4D-AC29-2C6D3CA5ABDA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FB9181D-277E-FD44-B8FF-1BFDFCA258E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7BA3809C-C8C0-5F47-8E0A-5D7190E1E5C6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65E7F14D-38A7-9248-85A5-D14C61227652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C7E82039-A114-DD47-9C51-67A49BA9B848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4F808321-35BA-B84F-B081-7553EB68D436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D75E424D-75C5-F944-9E62-1CB65E1A46A7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E6AE264D-41BA-404B-859C-80A717D32FE2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A22FD489-342C-0548-A5D2-6C8437E98A38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4F93BF7-DED2-A944-A200-53B6852CF6B4}"/>
              </a:ext>
            </a:extLst>
          </p:cNvPr>
          <p:cNvCxnSpPr>
            <a:cxnSpLocks/>
          </p:cNvCxnSpPr>
          <p:nvPr/>
        </p:nvCxnSpPr>
        <p:spPr>
          <a:xfrm>
            <a:off x="6335516" y="4087377"/>
            <a:ext cx="1017048" cy="633514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5FE16ABA-2060-2346-A62B-07E2F8B29BA8}"/>
              </a:ext>
            </a:extLst>
          </p:cNvPr>
          <p:cNvSpPr/>
          <p:nvPr/>
        </p:nvSpPr>
        <p:spPr>
          <a:xfrm>
            <a:off x="7657638" y="2494210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0331A6B-47B1-754C-9F5F-C37D22F75A09}"/>
              </a:ext>
            </a:extLst>
          </p:cNvPr>
          <p:cNvSpPr txBox="1"/>
          <p:nvPr/>
        </p:nvSpPr>
        <p:spPr>
          <a:xfrm>
            <a:off x="8465624" y="4842340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1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87A20C-D3EA-6E4A-A8E6-DCF0E785D46F}"/>
              </a:ext>
            </a:extLst>
          </p:cNvPr>
          <p:cNvCxnSpPr>
            <a:cxnSpLocks/>
          </p:cNvCxnSpPr>
          <p:nvPr/>
        </p:nvCxnSpPr>
        <p:spPr>
          <a:xfrm>
            <a:off x="9090618" y="4008925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61">
            <a:extLst>
              <a:ext uri="{FF2B5EF4-FFF2-40B4-BE49-F238E27FC236}">
                <a16:creationId xmlns:a16="http://schemas.microsoft.com/office/drawing/2014/main" id="{A495183E-4C47-114C-B62D-802353332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65" y="5068832"/>
            <a:ext cx="16033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7" name="직선 연결선 20">
            <a:extLst>
              <a:ext uri="{FF2B5EF4-FFF2-40B4-BE49-F238E27FC236}">
                <a16:creationId xmlns:a16="http://schemas.microsoft.com/office/drawing/2014/main" id="{A48C4D03-9BCC-864E-A85A-0796CF1FD262}"/>
              </a:ext>
            </a:extLst>
          </p:cNvPr>
          <p:cNvCxnSpPr>
            <a:cxnSpLocks/>
          </p:cNvCxnSpPr>
          <p:nvPr/>
        </p:nvCxnSpPr>
        <p:spPr>
          <a:xfrm flipV="1">
            <a:off x="8060342" y="3211545"/>
            <a:ext cx="1404935" cy="35332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61">
            <a:extLst>
              <a:ext uri="{FF2B5EF4-FFF2-40B4-BE49-F238E27FC236}">
                <a16:creationId xmlns:a16="http://schemas.microsoft.com/office/drawing/2014/main" id="{B00378D5-AC02-3B4C-A9A9-3D10D0D72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887" y="3332192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156020-3DC3-944F-8C90-0A95DF24B809}"/>
              </a:ext>
            </a:extLst>
          </p:cNvPr>
          <p:cNvGrpSpPr/>
          <p:nvPr/>
        </p:nvGrpSpPr>
        <p:grpSpPr>
          <a:xfrm>
            <a:off x="9110152" y="291817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8B091D36-9CE6-FE47-B3A9-15B38F477A8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785C0174-2454-D04E-9B16-4E9316E706E8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0481369-6616-EC48-A1B1-284A91D67DDF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DAFA467-5805-304D-8493-916690150AA7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6EDB261-5F50-EB42-B431-FEEC22C5DFD6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F56CFA85-47D7-8844-AF3E-1377A504B3C3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ECD15E91-F014-6C48-9BC3-FD7B06C4D63A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DC012B6-4DC3-344F-A40D-8A8D0D838E7B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5E6299E-3379-1247-8355-C623374FD000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758A725-1410-8641-92C1-330F2704C517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0F0228B-8ED6-F443-BEDB-74465C051C4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0907A8D-B537-EA4C-B9DA-9A8F367BA24E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74FA4B3-CD23-6348-A290-AB202A53DC04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77746-D80B-F644-8B38-2F7ADA6022D2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7BAFD67A-88C9-4E41-9DA3-A1DC3D1958DF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84658EE-587D-9D44-879C-546626D48028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0D4A76E9-E58F-8C4E-887F-59D125F5C1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7FE48B13-3B28-5649-85C5-F34D4CE73ED1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9110CFC7-7F3D-6F45-A1A4-EBC6964DAD8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657A8687-021E-914A-AFE2-252D7AAD481D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F48A6900-1755-E44E-BA5E-B44995F309E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A9FAF440-9BEA-3F4D-9C31-06EEDC192056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D66532B-30F9-1848-81D9-4ABCBF390939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891793A-6989-7845-820F-9D03DB2385E2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1F6B9FD-70B6-D84C-8C9D-B7ED6F79E34C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17D061B-B836-2346-A5D7-A990EC00B47E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740011C6-F814-7348-BCA8-6864945AB23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8D5509B0-129F-5D4B-8CA1-C18570E6A19C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92ADE487-4039-B14E-8F5A-85D5D68FEA1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FCCA909-8CB6-F549-A18C-C601E1C59A60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DCE3A9EC-3DE6-1B4A-BA3D-CCB69FEA3588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C7E8B2D7-F503-A444-833C-10E9E77D6EFC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1D913C3C-E94C-724E-876C-50F9EC8E858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BFD6FFE0-67C5-E847-A902-039E32396A7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FAB71A5-D50C-5A43-866A-33BFEEADAD4E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C54682AA-3B75-0946-A578-0CA215FBF3DC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5A5E1ED2-46C2-A245-AD6A-8D39A4E56633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1CC20CE-6B6E-B744-A22D-71F12123AFE6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96117897-8F48-2C40-8E91-5FDC1F849C56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F7AC6AB7-3BD9-7A43-B296-2E321140BA34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2B93B9D-52F7-8940-87A0-5392C17BB2E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A3209D7-7A99-8144-844B-DDD0130D3162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D43174E6-BE8A-5B4C-B9BC-E57851479910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3F60960B-19CE-2A4E-AF89-DD5793EB2289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64C40616-F82A-274A-806A-C79348F6C5C7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1C0E0D7-98D4-8043-97E5-EBBE452D9200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989385FF-2EE8-0149-B7BE-190332900949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2C41825C-3611-2849-844D-850F54390028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7C893265-0123-7840-BD18-B3A8A2791A76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310BB75F-70E3-C646-AEC2-B4EA93FD2E5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4D78F7A4-6B68-704E-A02C-725046FED391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30BBA297-4976-EB43-BA3D-03B1A71C7E06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D7B6F3B9-4233-5845-AC1D-6A0A3D99590F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5422D3F8-D0BF-A349-92A7-9EDDD2748877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E99D67F7-FC15-8C49-962D-D7E10BDFBF5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3C04C205-9A87-B042-9EB7-D5BAF486858D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C673E7D1-F770-AF4D-A42E-08B322B4CC3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E969B4B5-69EC-414D-ABFF-D0E09973B7FF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A6EB8BFA-6E41-0641-8DC5-DE5560BE1394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97E1B97B-9C46-A445-B952-60A3E9589A86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70C6624E-D7DA-4349-A46B-01CF51F59AD9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6A82D7-F8CB-8248-99AA-FE4BC65D21DF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DA60E785-5888-8B45-A9CE-3EAC0C045B65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D04AE0C3-D875-B540-A9EC-B43EDD720652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80F5A79-1486-1441-B31A-1BA8F41206F7}"/>
              </a:ext>
            </a:extLst>
          </p:cNvPr>
          <p:cNvGrpSpPr/>
          <p:nvPr/>
        </p:nvGrpSpPr>
        <p:grpSpPr>
          <a:xfrm rot="10800000">
            <a:off x="8522239" y="39320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E3EEA7F-C2AC-6D4C-8460-7C0BA3EEED3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146B140-2186-D243-9DAA-AAB6E6A01D6F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22BA455-A831-0548-928E-D55EE5DFEB14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DBCABCA-8DD9-3E42-B0FB-EC4D30CC14AE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D09F689-51DE-264C-862D-4AA31DA02E25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E34759E-9D15-864C-B655-848E9FCD0ED2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9B0FBBC-7138-EA45-B70C-619404A88614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598E18D-9412-954A-92B3-3CEE14E5DF86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958A618-1404-6D49-BF3A-8C4778D5EE53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0C77CB1-F35A-C14B-8F56-A85F480205EC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0F55554-2360-5741-96B5-177881C72709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9BD11F5-F790-2C43-B0B1-7587F67ACA10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1F4D991-6064-114F-A1B2-EA25D43D32AA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AEEDA39-56AB-6941-8FA4-4C6F584F80EA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A44991C-A88D-4549-856D-D5AF4D47C59D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11D6765B-8DA2-1243-827C-CC6268C57679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42F2CC7-FF16-FE46-8913-7B77C5C111F1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B583FAE-20E4-004A-AA63-CE22D3985D29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60E559C-20C6-EA40-8DBF-3B8379FB1AE9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AE2697E-124C-8044-8962-4E7765A06A66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20B0B46-8571-2742-AD25-B9607DDB876A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CBDCCDB-12F3-8B4F-8DE5-501E954D0625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75FEB22-3DCD-DA45-B0B4-A9E4EAF6AF8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A16743F-95A8-BB41-8C49-F7876F8059D1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A5CE48B-A5D9-5A43-A18C-969AA335CA1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19024E4-EFE5-B24F-9D68-8B5023E6631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CE3BF3F-856A-9645-8921-97A21898041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CD956FA-B236-2F44-BB1A-36D534E99FF7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F9E3934-2F92-D444-B24E-EE5EFD5F53D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C9B71C55-5613-4546-A40D-FB66BDDE5A1F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C90DDA5-075E-4747-B399-E53FFC40386A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D2A915B-A7CC-5241-8907-35B7A42CDB81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5BE2069-6386-5E45-B52C-65F701C052F4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FD25BE3-19E7-6344-BE24-93A825F99BAE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80D985A-1100-854E-BC41-3E46E4C55790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AA86C55-716F-444A-8D3D-CCE60A76F9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53AE941-964E-D145-AAF1-24AFC6B15BF6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19E5461-03B4-A448-AC04-2A9797971E64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DC5180F-CA10-3C4E-A17D-038190DD5992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E159532-CCA0-F140-B76F-5F38EE5066D7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C3A23D8-B966-9143-A0E4-54AD4B25A92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FFC2305-A838-4844-B27A-FF49FE55E59D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2ADEE0F-430E-F94B-920A-6423459F5817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1FA4F50-3C63-844D-A30B-E6EFB8EB3740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6A166E-61E5-8F4C-8EA3-ACCAAA5BBEA3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D64A540-55FF-1940-AE4B-36BFC42B18B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ED9C396E-4E30-AB46-9B85-A206E9C989D4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64A6B14-1F07-2F40-981D-7DE6F8F1FD3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A173397-6F73-1B4D-AEF5-9AADF10CCF03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2A235FC-B23A-C14A-828E-0A1D42D2FDDD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6AD8871-9F10-1B40-BF60-A663D7C7249F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3A1A27A3-E13C-CC46-B547-99039D536524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6CD077B-2382-1345-AB28-DE78BF2EF2A4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35A8AF4-57AF-A241-ABF4-4183DC7C36C1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2B4CA46-3C5F-9844-AE54-47BCEB0EB3B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142E062-4043-1444-A1A5-1396335047AF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580B7911-B18A-8C48-99C8-BFE8F0A9DC37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0A51ABA-23CF-F54C-A7A9-B68A7B07FF25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46CD52C-F0D6-B344-98A3-3E990641CDBE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6479A9C-73F4-EF48-AD1B-81959F8C4724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023E547C-A58A-6F4D-81AA-CC7A3A04126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3EA9E2A-7661-D04F-A481-5C72961ECB01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A496B1E-0DE7-0E48-B504-BA93487B5863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4251C23-8B21-3F46-A031-F763A55384D1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57" name="직선 연결선 20">
            <a:extLst>
              <a:ext uri="{FF2B5EF4-FFF2-40B4-BE49-F238E27FC236}">
                <a16:creationId xmlns:a16="http://schemas.microsoft.com/office/drawing/2014/main" id="{B7093BEE-7B9B-3943-A985-F1EDD668D2B4}"/>
              </a:ext>
            </a:extLst>
          </p:cNvPr>
          <p:cNvCxnSpPr>
            <a:cxnSpLocks/>
          </p:cNvCxnSpPr>
          <p:nvPr/>
        </p:nvCxnSpPr>
        <p:spPr>
          <a:xfrm>
            <a:off x="6408909" y="4026824"/>
            <a:ext cx="1637823" cy="121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20">
            <a:extLst>
              <a:ext uri="{FF2B5EF4-FFF2-40B4-BE49-F238E27FC236}">
                <a16:creationId xmlns:a16="http://schemas.microsoft.com/office/drawing/2014/main" id="{66798366-4CBB-924F-9090-9356E22FD266}"/>
              </a:ext>
            </a:extLst>
          </p:cNvPr>
          <p:cNvCxnSpPr>
            <a:cxnSpLocks/>
            <a:endCxn id="118" idx="3"/>
          </p:cNvCxnSpPr>
          <p:nvPr/>
        </p:nvCxnSpPr>
        <p:spPr>
          <a:xfrm>
            <a:off x="8011321" y="4149512"/>
            <a:ext cx="833433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6E5AA89-1E3B-9846-AEE0-73068051E034}"/>
              </a:ext>
            </a:extLst>
          </p:cNvPr>
          <p:cNvCxnSpPr>
            <a:cxnSpLocks/>
          </p:cNvCxnSpPr>
          <p:nvPr/>
        </p:nvCxnSpPr>
        <p:spPr>
          <a:xfrm>
            <a:off x="8904562" y="4253043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ectangle 61">
            <a:extLst>
              <a:ext uri="{FF2B5EF4-FFF2-40B4-BE49-F238E27FC236}">
                <a16:creationId xmlns:a16="http://schemas.microsoft.com/office/drawing/2014/main" id="{824318DD-C326-F34D-BE0A-AF8190A37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693" y="1684096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C8FCD0F-04CB-6745-A7B3-C4BEC452E6A1}"/>
              </a:ext>
            </a:extLst>
          </p:cNvPr>
          <p:cNvCxnSpPr>
            <a:cxnSpLocks/>
          </p:cNvCxnSpPr>
          <p:nvPr/>
        </p:nvCxnSpPr>
        <p:spPr>
          <a:xfrm flipH="1" flipV="1">
            <a:off x="8846655" y="21902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Rectangle 61">
            <a:extLst>
              <a:ext uri="{FF2B5EF4-FFF2-40B4-BE49-F238E27FC236}">
                <a16:creationId xmlns:a16="http://schemas.microsoft.com/office/drawing/2014/main" id="{AE05F10F-8D4B-A44C-A213-6C92E945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311" y="4164076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8" name="Content Placeholder 2">
            <a:extLst>
              <a:ext uri="{FF2B5EF4-FFF2-40B4-BE49-F238E27FC236}">
                <a16:creationId xmlns:a16="http://schemas.microsoft.com/office/drawing/2014/main" id="{78CCD92A-63D5-8C4F-BB1E-FE5C7F661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/>
          <a:lstStyle/>
          <a:p>
            <a:r>
              <a:rPr lang="en-US" b="1" i="1" dirty="0"/>
              <a:t>Worst case: x2 memory bandwidth </a:t>
            </a:r>
          </a:p>
        </p:txBody>
      </p:sp>
    </p:spTree>
    <p:extLst>
      <p:ext uri="{BB962C8B-B14F-4D97-AF65-F5344CB8AC3E}">
        <p14:creationId xmlns:p14="http://schemas.microsoft.com/office/powerpoint/2010/main" val="3201668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/>
          <a:lstStyle/>
          <a:p>
            <a:r>
              <a:rPr lang="en-US" dirty="0"/>
              <a:t>Constraint: Uni-prediction for AMVP coded partition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18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19C803-9E9C-2E46-B768-A044E03E13D8}"/>
              </a:ext>
            </a:extLst>
          </p:cNvPr>
          <p:cNvSpPr/>
          <p:nvPr/>
        </p:nvSpPr>
        <p:spPr>
          <a:xfrm>
            <a:off x="2115655" y="2621832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5174E9-2A75-CA4C-8584-2C48C41BD5AF}"/>
              </a:ext>
            </a:extLst>
          </p:cNvPr>
          <p:cNvCxnSpPr>
            <a:cxnSpLocks/>
          </p:cNvCxnSpPr>
          <p:nvPr/>
        </p:nvCxnSpPr>
        <p:spPr>
          <a:xfrm>
            <a:off x="3720279" y="4052282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A6995FE-47FD-724C-941E-6BC6C4B2AF8B}"/>
              </a:ext>
            </a:extLst>
          </p:cNvPr>
          <p:cNvSpPr txBox="1"/>
          <p:nvPr/>
        </p:nvSpPr>
        <p:spPr>
          <a:xfrm>
            <a:off x="5630425" y="4864925"/>
            <a:ext cx="1666995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Current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01E906-59AD-B346-832F-4728FA7FE64E}"/>
              </a:ext>
            </a:extLst>
          </p:cNvPr>
          <p:cNvSpPr/>
          <p:nvPr/>
        </p:nvSpPr>
        <p:spPr>
          <a:xfrm>
            <a:off x="5018175" y="2503159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C49CF44-E00A-FF48-8B23-31AA3F75D3F5}"/>
              </a:ext>
            </a:extLst>
          </p:cNvPr>
          <p:cNvCxnSpPr>
            <a:cxnSpLocks/>
          </p:cNvCxnSpPr>
          <p:nvPr/>
        </p:nvCxnSpPr>
        <p:spPr>
          <a:xfrm>
            <a:off x="6366763" y="4017874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C4143E0-2356-5E46-BCF0-BCE3062FEE0D}"/>
              </a:ext>
            </a:extLst>
          </p:cNvPr>
          <p:cNvSpPr txBox="1"/>
          <p:nvPr/>
        </p:nvSpPr>
        <p:spPr>
          <a:xfrm>
            <a:off x="2900877" y="4962083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C9F9E6-A477-C94B-A6FE-2DFA11367354}"/>
              </a:ext>
            </a:extLst>
          </p:cNvPr>
          <p:cNvCxnSpPr>
            <a:cxnSpLocks/>
          </p:cNvCxnSpPr>
          <p:nvPr/>
        </p:nvCxnSpPr>
        <p:spPr>
          <a:xfrm>
            <a:off x="1258535" y="4052282"/>
            <a:ext cx="125643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직선 연결선 20">
            <a:extLst>
              <a:ext uri="{FF2B5EF4-FFF2-40B4-BE49-F238E27FC236}">
                <a16:creationId xmlns:a16="http://schemas.microsoft.com/office/drawing/2014/main" id="{143BE8BD-B182-7B42-82C2-35CCCB7A393A}"/>
              </a:ext>
            </a:extLst>
          </p:cNvPr>
          <p:cNvCxnSpPr>
            <a:cxnSpLocks/>
          </p:cNvCxnSpPr>
          <p:nvPr/>
        </p:nvCxnSpPr>
        <p:spPr>
          <a:xfrm flipV="1">
            <a:off x="6390157" y="3579716"/>
            <a:ext cx="1656575" cy="41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0">
            <a:extLst>
              <a:ext uri="{FF2B5EF4-FFF2-40B4-BE49-F238E27FC236}">
                <a16:creationId xmlns:a16="http://schemas.microsoft.com/office/drawing/2014/main" id="{833B7903-F779-3F42-8BF2-EC9D65AA3EB3}"/>
              </a:ext>
            </a:extLst>
          </p:cNvPr>
          <p:cNvCxnSpPr>
            <a:cxnSpLocks/>
          </p:cNvCxnSpPr>
          <p:nvPr/>
        </p:nvCxnSpPr>
        <p:spPr>
          <a:xfrm flipV="1">
            <a:off x="5373507" y="4010630"/>
            <a:ext cx="986151" cy="254828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1">
            <a:extLst>
              <a:ext uri="{FF2B5EF4-FFF2-40B4-BE49-F238E27FC236}">
                <a16:creationId xmlns:a16="http://schemas.microsoft.com/office/drawing/2014/main" id="{ABF20DF4-9C60-2E4E-BB95-43BFD20FA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181" y="5793529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:a16="http://schemas.microsoft.com/office/drawing/2014/main" id="{0E5696E9-B88E-B348-B983-126D0CCE2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1069" y="4728716"/>
            <a:ext cx="6814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Current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block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61">
            <a:extLst>
              <a:ext uri="{FF2B5EF4-FFF2-40B4-BE49-F238E27FC236}">
                <a16:creationId xmlns:a16="http://schemas.microsoft.com/office/drawing/2014/main" id="{9344D999-29DB-8E46-BA33-BECB5366D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199" y="4418157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CFB3BF-CB42-7A44-B1C6-CB2FB2118C2B}"/>
              </a:ext>
            </a:extLst>
          </p:cNvPr>
          <p:cNvGrpSpPr/>
          <p:nvPr/>
        </p:nvGrpSpPr>
        <p:grpSpPr>
          <a:xfrm>
            <a:off x="2597503" y="45408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id="{C440914D-310F-B241-8E68-E7356DF7E99F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id="{44F01217-5E33-5842-965E-56F7837603CE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id="{A4ADBFF4-F517-3B47-A113-54693B20E48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id="{A6EC5178-B9E0-9D45-89C8-9666C4EA885F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C7667520-6BCB-274D-A60D-9AF45B1801A8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id="{81C6E9F8-931A-254B-AC4F-B0DF6D2346D5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30153FC9-C5E7-A647-A0BC-A885C8121CB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A9ABEEAF-1C49-0A40-A2C2-86390A74B06F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216797DB-956C-0A49-825F-C76E5B62CCBD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E10E52CA-CEA3-0B4D-8F28-A73C58C58829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6E9DB37B-340F-8244-B551-29992C41C6EE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7895192B-DC55-404C-928F-B13B4D1784C7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438B0908-B592-9F4E-9CB1-6167408956B8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168144C6-7F67-624D-8626-24132CB2B50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B153DCD4-61E5-2C40-9DB6-5973B2702BE7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4C2D17D9-C1B6-B04E-9B1A-31CE8EB82C66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8CDD1001-BF9E-D54B-848E-2F8E30315D1E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7CBE0318-076D-4943-B604-3619E6F391BD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0F2984A8-8982-6E45-89EE-0A6798967697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327EEE19-99C5-5843-BCD3-0B4593BAE3C7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AC952E9C-7BD6-D04A-9A5D-35B5E4713D6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44A72ADC-2C28-8341-9D7A-741475E8F69A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9750AA28-6B14-714B-A473-C42741FC23F0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B4984391-8B93-F443-B749-11B08B68464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E849ECB0-09A4-7349-8523-00926865D54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CE7BBD7A-6F44-2D4C-AB99-034A72654E0B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E42DEF19-1B28-7440-BFEA-DBCE754DF37D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0D1EA739-E6FC-8F42-950D-F6595CE7EE92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BE255A44-43DE-1243-8842-2F5B800801EF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C1BC14C4-EECD-2A45-8B69-3924FAC28898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D2962073-2955-D041-B399-E1DE8E071C12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041F184B-ED1D-2E49-9DCA-468E2C0F8626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5" name="Rectangle 354">
              <a:extLst>
                <a:ext uri="{FF2B5EF4-FFF2-40B4-BE49-F238E27FC236}">
                  <a16:creationId xmlns:a16="http://schemas.microsoft.com/office/drawing/2014/main" id="{78D12FC3-69CC-EC47-9F71-BD5D5A14F64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6" name="Rectangle 355">
              <a:extLst>
                <a:ext uri="{FF2B5EF4-FFF2-40B4-BE49-F238E27FC236}">
                  <a16:creationId xmlns:a16="http://schemas.microsoft.com/office/drawing/2014/main" id="{C1531098-7916-3247-8403-654600594DC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C930EC9C-E8E7-8549-AEEA-31A50531F8D3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8" name="Rectangle 357">
              <a:extLst>
                <a:ext uri="{FF2B5EF4-FFF2-40B4-BE49-F238E27FC236}">
                  <a16:creationId xmlns:a16="http://schemas.microsoft.com/office/drawing/2014/main" id="{87192077-00A6-B14E-89FC-DEF5DD82C2C3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370FC2E5-8717-664D-8461-8CE03E544A2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06823A6F-3991-6245-BC92-80F0B92AB22B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47CC5A1D-0A51-754E-96C1-9D02C5D6340E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199ECBCE-D6DD-864A-8D51-2495E5C5B94D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288D0FEA-F039-A240-986E-61B594FBEA2A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DB0DA758-16A4-834B-87E5-5984A06267EA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6F139E1C-1A46-8449-ADBD-2DE6DCC8BDFD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A65E4BA4-D6D9-354A-A71F-1DCCC6500A1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3EB13842-D162-D34E-BD8C-DB3CA3737C4E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F27CF68B-EE72-5247-99E2-4747793E208D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3E7ADE6C-407D-A149-BA17-FE5E72960EA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2D84BE3B-A883-594A-ACBE-3EDCF28EBE0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1857A942-1B94-FC47-881C-FEC6937BCC0F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FB7F0B6D-3BB1-6D4F-891C-321D6722FB10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9F7550C5-9D10-C84F-A3F6-B48AF1C58272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7CCFD3B6-7239-FC43-AC41-FD0899F9712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667039D-AC25-024E-AD40-BA4804DB29C8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61D18F1F-5D1E-334C-82D7-2AA374C1CB3E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34AE6203-0FA7-6146-9FE1-BA5DCB390CDD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2C72A41-C5C4-BA40-8BB0-4ED2DF2CC11B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BDAB95F-75C3-3D42-BEE4-325E5B9D8D11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647D4628-EEAD-D342-8F1D-312128666440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F3DF3021-C0D4-584E-AFB5-A515427A8B95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80709DCD-7FBD-0D42-B3BF-AE446A11EEC9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54E341C0-845C-A54B-9D88-B57247C227BD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DFFE336-2725-394E-AF6B-E41C44DABC59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709A88B9-0E8C-9C48-AD51-E82C578FC4EB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43FBACD7-95D0-D34F-8676-90B06306210F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3EF0A16-AEDC-044A-A039-DCBE8C217229}"/>
              </a:ext>
            </a:extLst>
          </p:cNvPr>
          <p:cNvGrpSpPr/>
          <p:nvPr/>
        </p:nvGrpSpPr>
        <p:grpSpPr>
          <a:xfrm rot="10800000">
            <a:off x="3281040" y="352301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CFC909B6-663B-D747-BA4B-99F57D676428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6C14E6C1-2399-6C47-87A1-9DB0A103B2BB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9DE9B7D7-4CC8-864E-B14E-075031C9850D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0801EDAC-ACA6-B645-8C58-041AC469FAF0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D2B89B83-29A7-2842-8761-1D95918E79CC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E8A3295C-7BC8-A743-ACED-63FD06124140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71ED970-E29C-7546-9F1D-F22AF8BA687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35663AE0-7C2B-B242-A2AC-4D7A9A892244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2A965C3E-275D-454E-9860-1A30EAAA9EFF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65EF5F1C-1600-7B48-B4F4-C16F033FAA3D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8410E32B-71EC-7944-BFEE-E232F795E8F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B3272F17-4710-B64B-8DB5-0E8E5CFA338F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4CA316A5-CE7F-4143-817E-9A5D008BE5B5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E4C1D487-52C7-E649-8DEF-E0155D6746E4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E89ED6D7-8C11-1346-BC40-B39959993CC4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B12CE094-D689-8048-9D1F-9328DA2D9D7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CAE9B1C9-88E7-2748-B85B-6D07622BF6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8AB5AFB6-1EC5-1549-81A1-458B8E64E03F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DA58018B-F634-0E4D-8689-58E087A8482B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B8C92650-1504-144E-9DA0-98D14A6697CF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5514A268-CF15-9340-8B0C-0174A2AE7CB7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DFB45CFD-5D8B-5E44-BF58-59F1D8DBCB93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7D8CC7AC-D8A0-BE4A-AEAF-EB2397791BE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2B57A2F8-9B6E-B349-892D-6072C5FFA8F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4D0F4895-E465-7E4A-9688-289F4A72887A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43A0B8FE-1896-7F44-837A-FC82C2B2CB7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1D268452-8197-FA49-82D4-ED04AED0ADAF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7429607F-9246-A549-A24B-4D708FA2A72A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D5E20C89-601E-7748-BE55-4D39FE94F68B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EF5D16C7-50A9-484E-8050-6487C6A945FA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546D4F4D-8A09-0B43-9152-2316047D01B6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75056169-414E-C747-930F-AE0FF96159F7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760345FA-9437-C644-AD7F-F82F67F47EDA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6A46E44A-A745-E44E-9454-E37128551739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EBA5EB4D-14D1-6E44-8BD7-C1748420DF61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3352B60A-50D6-F94F-BD24-0587BC974D3E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253D08C3-353F-FB48-8511-0F17E0ADBAF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2D9EE1A4-A167-554E-8491-FE487DB53F53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5C2A51EC-06F9-E34B-A8D5-77222EB9D52C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id="{E7DE8E2B-62AE-9247-8AD0-FC15AB5B3B60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92E69F37-B91E-6543-B392-D3F93B415D02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608A1593-6EAB-E142-BDBC-10133E05797E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00EED508-E638-4E42-8447-F245E534C22C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F07BB51A-F80F-FF4D-88B3-6E1BFE24E5D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F17BA926-E6AB-0447-B38E-CD7DC701D538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BE13D5F3-55A3-BC44-ACB9-60E19FFEF14B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B42C6182-941F-B24D-8005-FBC0F3101D07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A7F75C71-8D0C-7E49-9730-C8F7D18E199C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7" name="Rectangle 306">
              <a:extLst>
                <a:ext uri="{FF2B5EF4-FFF2-40B4-BE49-F238E27FC236}">
                  <a16:creationId xmlns:a16="http://schemas.microsoft.com/office/drawing/2014/main" id="{AB96E1A0-856F-4E43-98DE-952548354BEC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54E82127-BAD7-F64E-8221-90C584AD5AA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A19FBD63-0AF5-374E-A1E7-978B65425636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0" name="Rectangle 309">
              <a:extLst>
                <a:ext uri="{FF2B5EF4-FFF2-40B4-BE49-F238E27FC236}">
                  <a16:creationId xmlns:a16="http://schemas.microsoft.com/office/drawing/2014/main" id="{89AC6C73-57F1-9643-96DE-B95C72D06C6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A31FC4BF-9D26-0944-B0B6-47241188E7A1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E0FDA0B9-DCD6-0C4B-9877-5349B0294BB9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70380A8D-076F-EF4B-997B-4840CC79E81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88A725F1-9374-1843-8CDF-14989F46E9B7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5" name="Rectangle 314">
              <a:extLst>
                <a:ext uri="{FF2B5EF4-FFF2-40B4-BE49-F238E27FC236}">
                  <a16:creationId xmlns:a16="http://schemas.microsoft.com/office/drawing/2014/main" id="{78F02B8C-F9E5-454F-8E64-97676D8E1AF4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ABD88B64-E071-E14B-9D47-91AABCE5D028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3BD1AAF4-3EC0-F243-8EB4-2B557A6FFFF7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8" name="Rectangle 317">
              <a:extLst>
                <a:ext uri="{FF2B5EF4-FFF2-40B4-BE49-F238E27FC236}">
                  <a16:creationId xmlns:a16="http://schemas.microsoft.com/office/drawing/2014/main" id="{BEFCD45D-A407-D144-8B0D-40E25BE15C57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0D59A2FD-9BAD-014F-989D-510C6828878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13EA1DDF-8865-2343-88E8-777E08CACAE5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4268027-100D-1243-8BCB-E7364A90B0CD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id="{E6764576-8480-3948-8093-C07D6D67FDB3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30" name="직선 연결선 20">
            <a:extLst>
              <a:ext uri="{FF2B5EF4-FFF2-40B4-BE49-F238E27FC236}">
                <a16:creationId xmlns:a16="http://schemas.microsoft.com/office/drawing/2014/main" id="{6F5F9AC1-3606-3B43-AACC-69FE42EFF3B0}"/>
              </a:ext>
            </a:extLst>
          </p:cNvPr>
          <p:cNvCxnSpPr>
            <a:cxnSpLocks/>
          </p:cNvCxnSpPr>
          <p:nvPr/>
        </p:nvCxnSpPr>
        <p:spPr>
          <a:xfrm flipV="1">
            <a:off x="2909533" y="4265458"/>
            <a:ext cx="2463974" cy="599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20">
            <a:extLst>
              <a:ext uri="{FF2B5EF4-FFF2-40B4-BE49-F238E27FC236}">
                <a16:creationId xmlns:a16="http://schemas.microsoft.com/office/drawing/2014/main" id="{B8560F38-7076-574D-93FE-B59548B5AFDF}"/>
              </a:ext>
            </a:extLst>
          </p:cNvPr>
          <p:cNvCxnSpPr>
            <a:cxnSpLocks/>
          </p:cNvCxnSpPr>
          <p:nvPr/>
        </p:nvCxnSpPr>
        <p:spPr>
          <a:xfrm>
            <a:off x="5380613" y="3952286"/>
            <a:ext cx="1009545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20">
            <a:extLst>
              <a:ext uri="{FF2B5EF4-FFF2-40B4-BE49-F238E27FC236}">
                <a16:creationId xmlns:a16="http://schemas.microsoft.com/office/drawing/2014/main" id="{9004ADF4-504D-0B4D-92E8-7AE79C108B6D}"/>
              </a:ext>
            </a:extLst>
          </p:cNvPr>
          <p:cNvCxnSpPr>
            <a:cxnSpLocks/>
          </p:cNvCxnSpPr>
          <p:nvPr/>
        </p:nvCxnSpPr>
        <p:spPr>
          <a:xfrm>
            <a:off x="3597698" y="3827715"/>
            <a:ext cx="1775809" cy="1155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61">
            <a:extLst>
              <a:ext uri="{FF2B5EF4-FFF2-40B4-BE49-F238E27FC236}">
                <a16:creationId xmlns:a16="http://schemas.microsoft.com/office/drawing/2014/main" id="{73D411F1-5578-3046-836F-BD45C7105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7675" y="3689481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61">
            <a:extLst>
              <a:ext uri="{FF2B5EF4-FFF2-40B4-BE49-F238E27FC236}">
                <a16:creationId xmlns:a16="http://schemas.microsoft.com/office/drawing/2014/main" id="{ED635592-49E3-E241-B8AE-630A5AFEB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295" y="2430115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914090C-5C7E-B649-91DB-AFBBAE72A8BD}"/>
              </a:ext>
            </a:extLst>
          </p:cNvPr>
          <p:cNvCxnSpPr>
            <a:cxnSpLocks/>
          </p:cNvCxnSpPr>
          <p:nvPr/>
        </p:nvCxnSpPr>
        <p:spPr>
          <a:xfrm>
            <a:off x="2882679" y="4977739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1311FA2-0484-3B47-8742-81036435BA48}"/>
              </a:ext>
            </a:extLst>
          </p:cNvPr>
          <p:cNvCxnSpPr>
            <a:cxnSpLocks/>
            <a:stCxn id="303" idx="1"/>
          </p:cNvCxnSpPr>
          <p:nvPr/>
        </p:nvCxnSpPr>
        <p:spPr>
          <a:xfrm flipH="1" flipV="1">
            <a:off x="3075383" y="27504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5F5AA1E-AB76-F14D-B677-312D087218F7}"/>
              </a:ext>
            </a:extLst>
          </p:cNvPr>
          <p:cNvGrpSpPr/>
          <p:nvPr/>
        </p:nvGrpSpPr>
        <p:grpSpPr>
          <a:xfrm rot="10800000">
            <a:off x="6049831" y="3713475"/>
            <a:ext cx="633316" cy="633182"/>
            <a:chOff x="3597311" y="2074088"/>
            <a:chExt cx="508354" cy="508247"/>
          </a:xfrm>
          <a:solidFill>
            <a:schemeClr val="bg1">
              <a:lumMod val="50000"/>
            </a:schemeClr>
          </a:solidFill>
          <a:scene3d>
            <a:camera prst="isometricRightUp"/>
            <a:lightRig rig="threePt" dir="t"/>
          </a:scene3d>
        </p:grpSpPr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53B386AC-C8D5-814D-BBC8-FD06913517E5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1A17F208-06B4-1D42-97EB-12E626E47DD9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D8AAF51E-52BE-A642-8BA5-4CF2C61C2BF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120411AB-3EDA-4D49-8EBD-CC1B8342E073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F0FCDE62-371F-5848-AE73-7C319D14A9BB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CDD3641A-9180-4D41-BBA7-7415B5342818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0BCDBD1-BE1F-D04C-9A39-57A770500C6F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8E18F277-357F-7345-8DA2-02574E743E03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052784C8-0691-9E44-9E3A-0A9ADB27E6CE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6EA546D5-58CA-904B-849C-F193CC137F62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1FDB282-2EE8-104D-9547-4DFDB8B90E15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4750FE91-F1CB-F24E-A031-8132914325B4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C3CF5FA9-14FE-5145-A3D9-A8C24743A246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6D052DEC-FFC5-284F-9BD3-C6707A0A9D5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A1636A09-799A-DE4A-961E-9341F8BE9610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243851E-AAE6-624A-9D1C-316DEC45000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2AB7C777-A447-7347-833C-49C2C6A33AB5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130C0D16-8280-7F46-BB55-61237BCC72DE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04B4B507-FFC5-D74B-8DF5-C723161D43B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C1AD3A2F-F2BA-6845-8B6B-CF148A52FD7B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1FCC8A9E-E846-E843-A9E7-C0F9414E135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9639E023-CE76-2B4C-961A-84D92AB0032D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A3AA4C2-F0EB-D948-A7F3-D3F25801B2C4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F823B4E2-EAEE-0240-AFD9-0CB1355768BD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9B866BC8-4A9E-0B47-A671-878883778D59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F8AE3049-6B02-C944-9621-8AEAD7BDA2C1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47B2F4D5-D5E3-3343-A617-CC008AFAF5B7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3A114BA-5202-694B-8FB2-303F3C8FD828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5FC40227-874F-BF47-A903-A05E310A24BC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ED5B33A-9404-1A45-9CD6-DA774DA70176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86C5518-34FE-2B48-91AC-8C17000AF914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BC4A680F-A926-4645-A9D3-C03859C6D7D5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82DA1DA3-86AE-DE42-A956-03C952461B40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9BDEB3D4-FD9D-C349-A878-9EA61D9BBCFD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D3837C78-EB6A-B849-BC20-6B34C829D002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98CB58A5-0FA1-A241-997A-F27B4A34AA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5B8F7E8B-39B1-6C47-BA9A-6B2345A14A32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E2C7708C-1547-FC41-BA18-F436840098E8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C0894B09-A70D-E249-B27B-EB1C0F2D3710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387B7C1D-08A6-5F40-8998-AA388F59DC45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456006F7-49C4-EB4C-A0C5-29E3231FAADC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FEDF8240-0D91-CE45-8268-DBE80FCA8F18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B9967FE8-3E73-9A46-8AAB-178608445063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BE5FFF04-8D83-124C-991A-4C4A5A9554CC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C4DF841-7E3D-8044-B45D-1AA288BD773B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F8956473-816D-5C4B-8B19-31C816E1230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02531B73-554A-ED45-821F-DC6BCC7B724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01828C1-71BF-B44D-8B4B-353EC35CE875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9C35B569-0CBF-D741-A212-0E106B92358D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11AE506B-F7A8-0845-9EEB-546FFE0E2231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541D3ED0-3005-F84A-A1CA-4431FB5CA085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573650C8-EB2F-024F-A4DB-FD15CA019E8C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073BDBC1-532A-314D-BB27-8EA0CBE7D2E3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8FA71CE-12BC-394E-A5B1-4BF7E5CD12A4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9D46E939-0148-184D-9C1F-D11C5B03D22B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34943B11-E360-5D4D-AC29-2C6D3CA5ABDA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FB9181D-277E-FD44-B8FF-1BFDFCA258E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7BA3809C-C8C0-5F47-8E0A-5D7190E1E5C6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65E7F14D-38A7-9248-85A5-D14C61227652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C7E82039-A114-DD47-9C51-67A49BA9B848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4F808321-35BA-B84F-B081-7553EB68D436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D75E424D-75C5-F944-9E62-1CB65E1A46A7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E6AE264D-41BA-404B-859C-80A717D32FE2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A22FD489-342C-0548-A5D2-6C8437E98A38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4F93BF7-DED2-A944-A200-53B6852CF6B4}"/>
              </a:ext>
            </a:extLst>
          </p:cNvPr>
          <p:cNvCxnSpPr>
            <a:cxnSpLocks/>
          </p:cNvCxnSpPr>
          <p:nvPr/>
        </p:nvCxnSpPr>
        <p:spPr>
          <a:xfrm>
            <a:off x="6335516" y="4087377"/>
            <a:ext cx="1017048" cy="633514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5FE16ABA-2060-2346-A62B-07E2F8B29BA8}"/>
              </a:ext>
            </a:extLst>
          </p:cNvPr>
          <p:cNvSpPr/>
          <p:nvPr/>
        </p:nvSpPr>
        <p:spPr>
          <a:xfrm>
            <a:off x="7657638" y="2494210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0331A6B-47B1-754C-9F5F-C37D22F75A09}"/>
              </a:ext>
            </a:extLst>
          </p:cNvPr>
          <p:cNvSpPr txBox="1"/>
          <p:nvPr/>
        </p:nvSpPr>
        <p:spPr>
          <a:xfrm>
            <a:off x="8465624" y="4842340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1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87A20C-D3EA-6E4A-A8E6-DCF0E785D46F}"/>
              </a:ext>
            </a:extLst>
          </p:cNvPr>
          <p:cNvCxnSpPr>
            <a:cxnSpLocks/>
          </p:cNvCxnSpPr>
          <p:nvPr/>
        </p:nvCxnSpPr>
        <p:spPr>
          <a:xfrm>
            <a:off x="9090618" y="4008925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61">
            <a:extLst>
              <a:ext uri="{FF2B5EF4-FFF2-40B4-BE49-F238E27FC236}">
                <a16:creationId xmlns:a16="http://schemas.microsoft.com/office/drawing/2014/main" id="{A495183E-4C47-114C-B62D-802353332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65" y="5068832"/>
            <a:ext cx="16033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sngStrike" cap="none" normalizeH="0" baseline="0" dirty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cxnSp>
        <p:nvCxnSpPr>
          <p:cNvPr id="47" name="직선 연결선 20">
            <a:extLst>
              <a:ext uri="{FF2B5EF4-FFF2-40B4-BE49-F238E27FC236}">
                <a16:creationId xmlns:a16="http://schemas.microsoft.com/office/drawing/2014/main" id="{A48C4D03-9BCC-864E-A85A-0796CF1FD262}"/>
              </a:ext>
            </a:extLst>
          </p:cNvPr>
          <p:cNvCxnSpPr>
            <a:cxnSpLocks/>
          </p:cNvCxnSpPr>
          <p:nvPr/>
        </p:nvCxnSpPr>
        <p:spPr>
          <a:xfrm flipV="1">
            <a:off x="8060342" y="3211545"/>
            <a:ext cx="1404935" cy="35332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61">
            <a:extLst>
              <a:ext uri="{FF2B5EF4-FFF2-40B4-BE49-F238E27FC236}">
                <a16:creationId xmlns:a16="http://schemas.microsoft.com/office/drawing/2014/main" id="{B00378D5-AC02-3B4C-A9A9-3D10D0D72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887" y="3332192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156020-3DC3-944F-8C90-0A95DF24B809}"/>
              </a:ext>
            </a:extLst>
          </p:cNvPr>
          <p:cNvGrpSpPr/>
          <p:nvPr/>
        </p:nvGrpSpPr>
        <p:grpSpPr>
          <a:xfrm>
            <a:off x="9110152" y="291817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8B091D36-9CE6-FE47-B3A9-15B38F477A8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785C0174-2454-D04E-9B16-4E9316E706E8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0481369-6616-EC48-A1B1-284A91D67DDF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DAFA467-5805-304D-8493-916690150AA7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6EDB261-5F50-EB42-B431-FEEC22C5DFD6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F56CFA85-47D7-8844-AF3E-1377A504B3C3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ECD15E91-F014-6C48-9BC3-FD7B06C4D63A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DC012B6-4DC3-344F-A40D-8A8D0D838E7B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5E6299E-3379-1247-8355-C623374FD000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758A725-1410-8641-92C1-330F2704C517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0F0228B-8ED6-F443-BEDB-74465C051C4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0907A8D-B537-EA4C-B9DA-9A8F367BA24E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74FA4B3-CD23-6348-A290-AB202A53DC04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77746-D80B-F644-8B38-2F7ADA6022D2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7BAFD67A-88C9-4E41-9DA3-A1DC3D1958DF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84658EE-587D-9D44-879C-546626D48028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0D4A76E9-E58F-8C4E-887F-59D125F5C1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7FE48B13-3B28-5649-85C5-F34D4CE73ED1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9110CFC7-7F3D-6F45-A1A4-EBC6964DAD8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657A8687-021E-914A-AFE2-252D7AAD481D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F48A6900-1755-E44E-BA5E-B44995F309E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A9FAF440-9BEA-3F4D-9C31-06EEDC192056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D66532B-30F9-1848-81D9-4ABCBF390939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891793A-6989-7845-820F-9D03DB2385E2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1F6B9FD-70B6-D84C-8C9D-B7ED6F79E34C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17D061B-B836-2346-A5D7-A990EC00B47E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740011C6-F814-7348-BCA8-6864945AB23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8D5509B0-129F-5D4B-8CA1-C18570E6A19C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92ADE487-4039-B14E-8F5A-85D5D68FEA1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FCCA909-8CB6-F549-A18C-C601E1C59A60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DCE3A9EC-3DE6-1B4A-BA3D-CCB69FEA3588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C7E8B2D7-F503-A444-833C-10E9E77D6EFC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1D913C3C-E94C-724E-876C-50F9EC8E858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BFD6FFE0-67C5-E847-A902-039E32396A7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FAB71A5-D50C-5A43-866A-33BFEEADAD4E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C54682AA-3B75-0946-A578-0CA215FBF3DC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5A5E1ED2-46C2-A245-AD6A-8D39A4E56633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1CC20CE-6B6E-B744-A22D-71F12123AFE6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96117897-8F48-2C40-8E91-5FDC1F849C56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F7AC6AB7-3BD9-7A43-B296-2E321140BA34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2B93B9D-52F7-8940-87A0-5392C17BB2E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A3209D7-7A99-8144-844B-DDD0130D3162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D43174E6-BE8A-5B4C-B9BC-E57851479910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3F60960B-19CE-2A4E-AF89-DD5793EB2289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64C40616-F82A-274A-806A-C79348F6C5C7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1C0E0D7-98D4-8043-97E5-EBBE452D9200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989385FF-2EE8-0149-B7BE-190332900949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2C41825C-3611-2849-844D-850F54390028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7C893265-0123-7840-BD18-B3A8A2791A76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310BB75F-70E3-C646-AEC2-B4EA93FD2E5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4D78F7A4-6B68-704E-A02C-725046FED391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30BBA297-4976-EB43-BA3D-03B1A71C7E06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D7B6F3B9-4233-5845-AC1D-6A0A3D99590F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5422D3F8-D0BF-A349-92A7-9EDDD2748877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E99D67F7-FC15-8C49-962D-D7E10BDFBF5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3C04C205-9A87-B042-9EB7-D5BAF486858D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C673E7D1-F770-AF4D-A42E-08B322B4CC3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E969B4B5-69EC-414D-ABFF-D0E09973B7FF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A6EB8BFA-6E41-0641-8DC5-DE5560BE1394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97E1B97B-9C46-A445-B952-60A3E9589A86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70C6624E-D7DA-4349-A46B-01CF51F59AD9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6A82D7-F8CB-8248-99AA-FE4BC65D21DF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DA60E785-5888-8B45-A9CE-3EAC0C045B65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D04AE0C3-D875-B540-A9EC-B43EDD720652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80F5A79-1486-1441-B31A-1BA8F41206F7}"/>
              </a:ext>
            </a:extLst>
          </p:cNvPr>
          <p:cNvGrpSpPr/>
          <p:nvPr/>
        </p:nvGrpSpPr>
        <p:grpSpPr>
          <a:xfrm rot="10800000">
            <a:off x="8522239" y="39320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E3EEA7F-C2AC-6D4C-8460-7C0BA3EEED3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146B140-2186-D243-9DAA-AAB6E6A01D6F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22BA455-A831-0548-928E-D55EE5DFEB14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DBCABCA-8DD9-3E42-B0FB-EC4D30CC14AE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D09F689-51DE-264C-862D-4AA31DA02E25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E34759E-9D15-864C-B655-848E9FCD0ED2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9B0FBBC-7138-EA45-B70C-619404A88614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598E18D-9412-954A-92B3-3CEE14E5DF86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958A618-1404-6D49-BF3A-8C4778D5EE53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0C77CB1-F35A-C14B-8F56-A85F480205EC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0F55554-2360-5741-96B5-177881C72709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9BD11F5-F790-2C43-B0B1-7587F67ACA10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1F4D991-6064-114F-A1B2-EA25D43D32AA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AEEDA39-56AB-6941-8FA4-4C6F584F80EA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A44991C-A88D-4549-856D-D5AF4D47C59D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11D6765B-8DA2-1243-827C-CC6268C57679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42F2CC7-FF16-FE46-8913-7B77C5C111F1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B583FAE-20E4-004A-AA63-CE22D3985D29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60E559C-20C6-EA40-8DBF-3B8379FB1AE9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AE2697E-124C-8044-8962-4E7765A06A66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20B0B46-8571-2742-AD25-B9607DDB876A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CBDCCDB-12F3-8B4F-8DE5-501E954D0625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75FEB22-3DCD-DA45-B0B4-A9E4EAF6AF8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A16743F-95A8-BB41-8C49-F7876F8059D1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A5CE48B-A5D9-5A43-A18C-969AA335CA1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19024E4-EFE5-B24F-9D68-8B5023E6631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CE3BF3F-856A-9645-8921-97A21898041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CD956FA-B236-2F44-BB1A-36D534E99FF7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F9E3934-2F92-D444-B24E-EE5EFD5F53D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C9B71C55-5613-4546-A40D-FB66BDDE5A1F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C90DDA5-075E-4747-B399-E53FFC40386A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D2A915B-A7CC-5241-8907-35B7A42CDB81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5BE2069-6386-5E45-B52C-65F701C052F4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FD25BE3-19E7-6344-BE24-93A825F99BAE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80D985A-1100-854E-BC41-3E46E4C55790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AA86C55-716F-444A-8D3D-CCE60A76F9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53AE941-964E-D145-AAF1-24AFC6B15BF6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19E5461-03B4-A448-AC04-2A9797971E64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DC5180F-CA10-3C4E-A17D-038190DD5992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E159532-CCA0-F140-B76F-5F38EE5066D7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C3A23D8-B966-9143-A0E4-54AD4B25A92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FFC2305-A838-4844-B27A-FF49FE55E59D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2ADEE0F-430E-F94B-920A-6423459F5817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1FA4F50-3C63-844D-A30B-E6EFB8EB3740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6A166E-61E5-8F4C-8EA3-ACCAAA5BBEA3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D64A540-55FF-1940-AE4B-36BFC42B18B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ED9C396E-4E30-AB46-9B85-A206E9C989D4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64A6B14-1F07-2F40-981D-7DE6F8F1FD3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A173397-6F73-1B4D-AEF5-9AADF10CCF03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2A235FC-B23A-C14A-828E-0A1D42D2FDDD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6AD8871-9F10-1B40-BF60-A663D7C7249F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3A1A27A3-E13C-CC46-B547-99039D536524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6CD077B-2382-1345-AB28-DE78BF2EF2A4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35A8AF4-57AF-A241-ABF4-4183DC7C36C1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2B4CA46-3C5F-9844-AE54-47BCEB0EB3B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142E062-4043-1444-A1A5-1396335047AF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580B7911-B18A-8C48-99C8-BFE8F0A9DC37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0A51ABA-23CF-F54C-A7A9-B68A7B07FF25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46CD52C-F0D6-B344-98A3-3E990641CDBE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6479A9C-73F4-EF48-AD1B-81959F8C4724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023E547C-A58A-6F4D-81AA-CC7A3A04126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3EA9E2A-7661-D04F-A481-5C72961ECB01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A496B1E-0DE7-0E48-B504-BA93487B5863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4251C23-8B21-3F46-A031-F763A55384D1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57" name="직선 연결선 20">
            <a:extLst>
              <a:ext uri="{FF2B5EF4-FFF2-40B4-BE49-F238E27FC236}">
                <a16:creationId xmlns:a16="http://schemas.microsoft.com/office/drawing/2014/main" id="{B7093BEE-7B9B-3943-A985-F1EDD668D2B4}"/>
              </a:ext>
            </a:extLst>
          </p:cNvPr>
          <p:cNvCxnSpPr>
            <a:cxnSpLocks/>
          </p:cNvCxnSpPr>
          <p:nvPr/>
        </p:nvCxnSpPr>
        <p:spPr>
          <a:xfrm>
            <a:off x="6408909" y="4026824"/>
            <a:ext cx="1637823" cy="121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20">
            <a:extLst>
              <a:ext uri="{FF2B5EF4-FFF2-40B4-BE49-F238E27FC236}">
                <a16:creationId xmlns:a16="http://schemas.microsoft.com/office/drawing/2014/main" id="{66798366-4CBB-924F-9090-9356E22FD266}"/>
              </a:ext>
            </a:extLst>
          </p:cNvPr>
          <p:cNvCxnSpPr>
            <a:cxnSpLocks/>
            <a:endCxn id="118" idx="3"/>
          </p:cNvCxnSpPr>
          <p:nvPr/>
        </p:nvCxnSpPr>
        <p:spPr>
          <a:xfrm>
            <a:off x="8011321" y="4149512"/>
            <a:ext cx="833433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6E5AA89-1E3B-9846-AEE0-73068051E034}"/>
              </a:ext>
            </a:extLst>
          </p:cNvPr>
          <p:cNvCxnSpPr>
            <a:cxnSpLocks/>
          </p:cNvCxnSpPr>
          <p:nvPr/>
        </p:nvCxnSpPr>
        <p:spPr>
          <a:xfrm>
            <a:off x="8904562" y="4253043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ectangle 61">
            <a:extLst>
              <a:ext uri="{FF2B5EF4-FFF2-40B4-BE49-F238E27FC236}">
                <a16:creationId xmlns:a16="http://schemas.microsoft.com/office/drawing/2014/main" id="{824318DD-C326-F34D-BE0A-AF8190A37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693" y="1684096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C8FCD0F-04CB-6745-A7B3-C4BEC452E6A1}"/>
              </a:ext>
            </a:extLst>
          </p:cNvPr>
          <p:cNvCxnSpPr>
            <a:cxnSpLocks/>
          </p:cNvCxnSpPr>
          <p:nvPr/>
        </p:nvCxnSpPr>
        <p:spPr>
          <a:xfrm flipH="1" flipV="1">
            <a:off x="8846655" y="21902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Rectangle 61">
            <a:extLst>
              <a:ext uri="{FF2B5EF4-FFF2-40B4-BE49-F238E27FC236}">
                <a16:creationId xmlns:a16="http://schemas.microsoft.com/office/drawing/2014/main" id="{AE05F10F-8D4B-A44C-A213-6C92E945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311" y="4164076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strike="sngStrike" baseline="-25000" dirty="0">
                <a:solidFill>
                  <a:schemeClr val="accent2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sngStrike" cap="none" normalizeH="0" baseline="0" dirty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sp>
        <p:nvSpPr>
          <p:cNvPr id="388" name="Content Placeholder 2">
            <a:extLst>
              <a:ext uri="{FF2B5EF4-FFF2-40B4-BE49-F238E27FC236}">
                <a16:creationId xmlns:a16="http://schemas.microsoft.com/office/drawing/2014/main" id="{78CCD92A-63D5-8C4F-BB1E-FE5C7F661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/>
          <a:lstStyle/>
          <a:p>
            <a:r>
              <a:rPr lang="en-US" b="1" i="1" dirty="0"/>
              <a:t>Worst case: </a:t>
            </a:r>
            <a:r>
              <a:rPr lang="en-US" b="1" i="1" dirty="0">
                <a:solidFill>
                  <a:schemeClr val="accent2"/>
                </a:solidFill>
              </a:rPr>
              <a:t>x1.5 memory bandwidth </a:t>
            </a:r>
          </a:p>
        </p:txBody>
      </p:sp>
      <p:sp>
        <p:nvSpPr>
          <p:cNvPr id="3" name="Multiply 2">
            <a:extLst>
              <a:ext uri="{FF2B5EF4-FFF2-40B4-BE49-F238E27FC236}">
                <a16:creationId xmlns:a16="http://schemas.microsoft.com/office/drawing/2014/main" id="{E76A2BA0-4A22-8045-956F-64C9D738FC2C}"/>
              </a:ext>
            </a:extLst>
          </p:cNvPr>
          <p:cNvSpPr/>
          <p:nvPr/>
        </p:nvSpPr>
        <p:spPr>
          <a:xfrm>
            <a:off x="8071836" y="3472022"/>
            <a:ext cx="1538228" cy="1538228"/>
          </a:xfrm>
          <a:prstGeom prst="mathMultiply">
            <a:avLst>
              <a:gd name="adj1" fmla="val 5435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88C560-964B-564F-B42C-5E80C666B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26114"/>
              </p:ext>
            </p:extLst>
          </p:nvPr>
        </p:nvGraphicFramePr>
        <p:xfrm>
          <a:off x="855965" y="5636544"/>
          <a:ext cx="10480070" cy="11074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21070">
                  <a:extLst>
                    <a:ext uri="{9D8B030D-6E8A-4147-A177-3AD203B41FA5}">
                      <a16:colId xmlns:a16="http://schemas.microsoft.com/office/drawing/2014/main" val="2803548822"/>
                    </a:ext>
                  </a:extLst>
                </a:gridCol>
                <a:gridCol w="2550120">
                  <a:extLst>
                    <a:ext uri="{9D8B030D-6E8A-4147-A177-3AD203B41FA5}">
                      <a16:colId xmlns:a16="http://schemas.microsoft.com/office/drawing/2014/main" val="1866799441"/>
                    </a:ext>
                  </a:extLst>
                </a:gridCol>
                <a:gridCol w="2809557">
                  <a:extLst>
                    <a:ext uri="{9D8B030D-6E8A-4147-A177-3AD203B41FA5}">
                      <a16:colId xmlns:a16="http://schemas.microsoft.com/office/drawing/2014/main" val="4241409270"/>
                    </a:ext>
                  </a:extLst>
                </a:gridCol>
                <a:gridCol w="2999323">
                  <a:extLst>
                    <a:ext uri="{9D8B030D-6E8A-4147-A177-3AD203B41FA5}">
                      <a16:colId xmlns:a16="http://schemas.microsoft.com/office/drawing/2014/main" val="1663445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Bi-prediction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PART_0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PART_1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729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MERGE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PART_0 != MERGE? O : X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238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AMVP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81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950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2DCBE-96B8-2B4C-B5C0-D62A8EFE6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TEST3 – TEST1 with UNI-PREDICTION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150A55-AC53-764E-B5BF-41CE8B8E7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30316"/>
              </p:ext>
            </p:extLst>
          </p:nvPr>
        </p:nvGraphicFramePr>
        <p:xfrm>
          <a:off x="838200" y="1822290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8182055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47051023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587636462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353514450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40447457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12472027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807229284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1115500274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996275226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209182191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4238553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87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8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40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35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-1.50%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-2.23%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-2.31%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197%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60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89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1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-1.17%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-1.48%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-1.50%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178%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0296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BF452A7-1234-1048-8999-2E11AAF31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134952"/>
              </p:ext>
            </p:extLst>
          </p:nvPr>
        </p:nvGraphicFramePr>
        <p:xfrm>
          <a:off x="838200" y="4195763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027941671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165272156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1433558159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46905131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20369492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3897001712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2984607619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2323715959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33868754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422844798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2484296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376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292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937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360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804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-0.59%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160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70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1.40%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245%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391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8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805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94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Several arbitrary block partitioning methods have been proposed</a:t>
            </a:r>
            <a:r>
              <a:rPr lang="ko-KR" altLang="en-US" dirty="0"/>
              <a:t> </a:t>
            </a:r>
            <a:r>
              <a:rPr lang="en-US" altLang="ko-KR" dirty="0"/>
              <a:t>t</a:t>
            </a:r>
            <a:r>
              <a:rPr lang="en-US" dirty="0"/>
              <a:t>o improve prediction performance</a:t>
            </a:r>
          </a:p>
          <a:p>
            <a:endParaRPr lang="en-US" dirty="0"/>
          </a:p>
          <a:p>
            <a:r>
              <a:rPr lang="en-US" dirty="0"/>
              <a:t>In JCT-VC activities, geometry motion partition (GEO) was proposed</a:t>
            </a:r>
          </a:p>
          <a:p>
            <a:pPr lvl="1"/>
            <a:r>
              <a:rPr lang="en-US" dirty="0"/>
              <a:t>GEO achieved 1.9-5.0% BD-rate reduction over </a:t>
            </a:r>
            <a:r>
              <a:rPr lang="en-US" dirty="0" err="1"/>
              <a:t>TMuC</a:t>
            </a:r>
            <a:r>
              <a:rPr lang="en-US" dirty="0"/>
              <a:t> and HM</a:t>
            </a:r>
          </a:p>
          <a:p>
            <a:endParaRPr lang="en-US" dirty="0"/>
          </a:p>
          <a:p>
            <a:r>
              <a:rPr lang="en-US" dirty="0"/>
              <a:t>In JVET activities, </a:t>
            </a:r>
          </a:p>
          <a:p>
            <a:pPr lvl="1"/>
            <a:r>
              <a:rPr lang="en-US" b="1" dirty="0">
                <a:solidFill>
                  <a:schemeClr val="accent2"/>
                </a:solidFill>
              </a:rPr>
              <a:t>JVET-H0087 &amp; K0270: Diagonal motion partitions (DMPs) for Non-SKIP inter CU</a:t>
            </a:r>
          </a:p>
          <a:p>
            <a:pPr lvl="1"/>
            <a:r>
              <a:rPr lang="en-US" dirty="0"/>
              <a:t>JVET-J0020 &amp; K0144: Triangular prediction units for SKIP and MERGE mode</a:t>
            </a:r>
          </a:p>
          <a:p>
            <a:pPr lvl="1"/>
            <a:r>
              <a:rPr lang="en-US" dirty="0"/>
              <a:t>JVET-J0023 &amp; K0146: Geometric block partitioning for both of intra and inter CUs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990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Content Placeholder 2">
            <a:extLst>
              <a:ext uri="{FF2B5EF4-FFF2-40B4-BE49-F238E27FC236}">
                <a16:creationId xmlns:a16="http://schemas.microsoft.com/office/drawing/2014/main" id="{78CCD92A-63D5-8C4F-BB1E-FE5C7F661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/>
          <a:lstStyle/>
          <a:p>
            <a:r>
              <a:rPr lang="en-US" b="1" i="1" dirty="0"/>
              <a:t>Worst case: </a:t>
            </a:r>
            <a:r>
              <a:rPr lang="en-US" b="1" i="1" dirty="0">
                <a:solidFill>
                  <a:schemeClr val="accent2"/>
                </a:solidFill>
              </a:rPr>
              <a:t>same memory bandwidth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/>
          <a:lstStyle/>
          <a:p>
            <a:r>
              <a:rPr lang="en-US" dirty="0"/>
              <a:t>Constraint: Uni-prediction for AMVP coded partition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20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19C803-9E9C-2E46-B768-A044E03E13D8}"/>
              </a:ext>
            </a:extLst>
          </p:cNvPr>
          <p:cNvSpPr/>
          <p:nvPr/>
        </p:nvSpPr>
        <p:spPr>
          <a:xfrm>
            <a:off x="2115655" y="2621832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5174E9-2A75-CA4C-8584-2C48C41BD5AF}"/>
              </a:ext>
            </a:extLst>
          </p:cNvPr>
          <p:cNvCxnSpPr>
            <a:cxnSpLocks/>
          </p:cNvCxnSpPr>
          <p:nvPr/>
        </p:nvCxnSpPr>
        <p:spPr>
          <a:xfrm>
            <a:off x="3720279" y="4052282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A6995FE-47FD-724C-941E-6BC6C4B2AF8B}"/>
              </a:ext>
            </a:extLst>
          </p:cNvPr>
          <p:cNvSpPr txBox="1"/>
          <p:nvPr/>
        </p:nvSpPr>
        <p:spPr>
          <a:xfrm>
            <a:off x="5630425" y="4864925"/>
            <a:ext cx="1666995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Current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01E906-59AD-B346-832F-4728FA7FE64E}"/>
              </a:ext>
            </a:extLst>
          </p:cNvPr>
          <p:cNvSpPr/>
          <p:nvPr/>
        </p:nvSpPr>
        <p:spPr>
          <a:xfrm>
            <a:off x="5018175" y="2503159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C49CF44-E00A-FF48-8B23-31AA3F75D3F5}"/>
              </a:ext>
            </a:extLst>
          </p:cNvPr>
          <p:cNvCxnSpPr>
            <a:cxnSpLocks/>
          </p:cNvCxnSpPr>
          <p:nvPr/>
        </p:nvCxnSpPr>
        <p:spPr>
          <a:xfrm>
            <a:off x="6366763" y="4017874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C4143E0-2356-5E46-BCF0-BCE3062FEE0D}"/>
              </a:ext>
            </a:extLst>
          </p:cNvPr>
          <p:cNvSpPr txBox="1"/>
          <p:nvPr/>
        </p:nvSpPr>
        <p:spPr>
          <a:xfrm>
            <a:off x="2900877" y="4962083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EC9F9E6-A477-C94B-A6FE-2DFA11367354}"/>
              </a:ext>
            </a:extLst>
          </p:cNvPr>
          <p:cNvCxnSpPr>
            <a:cxnSpLocks/>
          </p:cNvCxnSpPr>
          <p:nvPr/>
        </p:nvCxnSpPr>
        <p:spPr>
          <a:xfrm>
            <a:off x="1258535" y="4052282"/>
            <a:ext cx="125643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직선 연결선 20">
            <a:extLst>
              <a:ext uri="{FF2B5EF4-FFF2-40B4-BE49-F238E27FC236}">
                <a16:creationId xmlns:a16="http://schemas.microsoft.com/office/drawing/2014/main" id="{143BE8BD-B182-7B42-82C2-35CCCB7A393A}"/>
              </a:ext>
            </a:extLst>
          </p:cNvPr>
          <p:cNvCxnSpPr>
            <a:cxnSpLocks/>
          </p:cNvCxnSpPr>
          <p:nvPr/>
        </p:nvCxnSpPr>
        <p:spPr>
          <a:xfrm flipV="1">
            <a:off x="6390157" y="3579716"/>
            <a:ext cx="1656575" cy="41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0">
            <a:extLst>
              <a:ext uri="{FF2B5EF4-FFF2-40B4-BE49-F238E27FC236}">
                <a16:creationId xmlns:a16="http://schemas.microsoft.com/office/drawing/2014/main" id="{833B7903-F779-3F42-8BF2-EC9D65AA3EB3}"/>
              </a:ext>
            </a:extLst>
          </p:cNvPr>
          <p:cNvCxnSpPr>
            <a:cxnSpLocks/>
          </p:cNvCxnSpPr>
          <p:nvPr/>
        </p:nvCxnSpPr>
        <p:spPr>
          <a:xfrm flipV="1">
            <a:off x="5373507" y="4010630"/>
            <a:ext cx="986151" cy="254828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1">
            <a:extLst>
              <a:ext uri="{FF2B5EF4-FFF2-40B4-BE49-F238E27FC236}">
                <a16:creationId xmlns:a16="http://schemas.microsoft.com/office/drawing/2014/main" id="{ABF20DF4-9C60-2E4E-BB95-43BFD20FA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181" y="5793529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61">
            <a:extLst>
              <a:ext uri="{FF2B5EF4-FFF2-40B4-BE49-F238E27FC236}">
                <a16:creationId xmlns:a16="http://schemas.microsoft.com/office/drawing/2014/main" id="{0E5696E9-B88E-B348-B983-126D0CCE2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1069" y="4728716"/>
            <a:ext cx="6814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Current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block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61">
            <a:extLst>
              <a:ext uri="{FF2B5EF4-FFF2-40B4-BE49-F238E27FC236}">
                <a16:creationId xmlns:a16="http://schemas.microsoft.com/office/drawing/2014/main" id="{9344D999-29DB-8E46-BA33-BECB5366D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199" y="4418157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strike="sngStrike" baseline="-25000" dirty="0">
                <a:solidFill>
                  <a:schemeClr val="accent2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sngStrike" cap="none" normalizeH="0" baseline="0" dirty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CFB3BF-CB42-7A44-B1C6-CB2FB2118C2B}"/>
              </a:ext>
            </a:extLst>
          </p:cNvPr>
          <p:cNvGrpSpPr/>
          <p:nvPr/>
        </p:nvGrpSpPr>
        <p:grpSpPr>
          <a:xfrm>
            <a:off x="2597503" y="45408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id="{C440914D-310F-B241-8E68-E7356DF7E99F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id="{44F01217-5E33-5842-965E-56F7837603CE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id="{A4ADBFF4-F517-3B47-A113-54693B20E48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id="{A6EC5178-B9E0-9D45-89C8-9666C4EA885F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C7667520-6BCB-274D-A60D-9AF45B1801A8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id="{81C6E9F8-931A-254B-AC4F-B0DF6D2346D5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30153FC9-C5E7-A647-A0BC-A885C8121CB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A9ABEEAF-1C49-0A40-A2C2-86390A74B06F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216797DB-956C-0A49-825F-C76E5B62CCBD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E10E52CA-CEA3-0B4D-8F28-A73C58C58829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6E9DB37B-340F-8244-B551-29992C41C6EE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7895192B-DC55-404C-928F-B13B4D1784C7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438B0908-B592-9F4E-9CB1-6167408956B8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168144C6-7F67-624D-8626-24132CB2B50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B153DCD4-61E5-2C40-9DB6-5973B2702BE7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4C2D17D9-C1B6-B04E-9B1A-31CE8EB82C66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8CDD1001-BF9E-D54B-848E-2F8E30315D1E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7CBE0318-076D-4943-B604-3619E6F391BD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0F2984A8-8982-6E45-89EE-0A6798967697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327EEE19-99C5-5843-BCD3-0B4593BAE3C7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AC952E9C-7BD6-D04A-9A5D-35B5E4713D6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44A72ADC-2C28-8341-9D7A-741475E8F69A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9750AA28-6B14-714B-A473-C42741FC23F0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B4984391-8B93-F443-B749-11B08B68464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E849ECB0-09A4-7349-8523-00926865D54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CE7BBD7A-6F44-2D4C-AB99-034A72654E0B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E42DEF19-1B28-7440-BFEA-DBCE754DF37D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0D1EA739-E6FC-8F42-950D-F6595CE7EE92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BE255A44-43DE-1243-8842-2F5B800801EF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C1BC14C4-EECD-2A45-8B69-3924FAC28898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D2962073-2955-D041-B399-E1DE8E071C12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041F184B-ED1D-2E49-9DCA-468E2C0F8626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5" name="Rectangle 354">
              <a:extLst>
                <a:ext uri="{FF2B5EF4-FFF2-40B4-BE49-F238E27FC236}">
                  <a16:creationId xmlns:a16="http://schemas.microsoft.com/office/drawing/2014/main" id="{78D12FC3-69CC-EC47-9F71-BD5D5A14F64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6" name="Rectangle 355">
              <a:extLst>
                <a:ext uri="{FF2B5EF4-FFF2-40B4-BE49-F238E27FC236}">
                  <a16:creationId xmlns:a16="http://schemas.microsoft.com/office/drawing/2014/main" id="{C1531098-7916-3247-8403-654600594DC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C930EC9C-E8E7-8549-AEEA-31A50531F8D3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8" name="Rectangle 357">
              <a:extLst>
                <a:ext uri="{FF2B5EF4-FFF2-40B4-BE49-F238E27FC236}">
                  <a16:creationId xmlns:a16="http://schemas.microsoft.com/office/drawing/2014/main" id="{87192077-00A6-B14E-89FC-DEF5DD82C2C3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370FC2E5-8717-664D-8461-8CE03E544A2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06823A6F-3991-6245-BC92-80F0B92AB22B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47CC5A1D-0A51-754E-96C1-9D02C5D6340E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199ECBCE-D6DD-864A-8D51-2495E5C5B94D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288D0FEA-F039-A240-986E-61B594FBEA2A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DB0DA758-16A4-834B-87E5-5984A06267EA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6F139E1C-1A46-8449-ADBD-2DE6DCC8BDFD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A65E4BA4-D6D9-354A-A71F-1DCCC6500A1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3EB13842-D162-D34E-BD8C-DB3CA3737C4E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F27CF68B-EE72-5247-99E2-4747793E208D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3E7ADE6C-407D-A149-BA17-FE5E72960EA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2D84BE3B-A883-594A-ACBE-3EDCF28EBE0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1857A942-1B94-FC47-881C-FEC6937BCC0F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FB7F0B6D-3BB1-6D4F-891C-321D6722FB10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9F7550C5-9D10-C84F-A3F6-B48AF1C58272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7CCFD3B6-7239-FC43-AC41-FD0899F9712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667039D-AC25-024E-AD40-BA4804DB29C8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61D18F1F-5D1E-334C-82D7-2AA374C1CB3E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34AE6203-0FA7-6146-9FE1-BA5DCB390CDD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2C72A41-C5C4-BA40-8BB0-4ED2DF2CC11B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BDAB95F-75C3-3D42-BEE4-325E5B9D8D11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647D4628-EEAD-D342-8F1D-312128666440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F3DF3021-C0D4-584E-AFB5-A515427A8B95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80709DCD-7FBD-0D42-B3BF-AE446A11EEC9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54E341C0-845C-A54B-9D88-B57247C227BD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DFFE336-2725-394E-AF6B-E41C44DABC59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709A88B9-0E8C-9C48-AD51-E82C578FC4EB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43FBACD7-95D0-D34F-8676-90B06306210F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3EF0A16-AEDC-044A-A039-DCBE8C217229}"/>
              </a:ext>
            </a:extLst>
          </p:cNvPr>
          <p:cNvGrpSpPr/>
          <p:nvPr/>
        </p:nvGrpSpPr>
        <p:grpSpPr>
          <a:xfrm rot="10800000">
            <a:off x="3281040" y="352301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CFC909B6-663B-D747-BA4B-99F57D676428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6C14E6C1-2399-6C47-87A1-9DB0A103B2BB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9DE9B7D7-4CC8-864E-B14E-075031C9850D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0801EDAC-ACA6-B645-8C58-041AC469FAF0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D2B89B83-29A7-2842-8761-1D95918E79CC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E8A3295C-7BC8-A743-ACED-63FD06124140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71ED970-E29C-7546-9F1D-F22AF8BA6872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35663AE0-7C2B-B242-A2AC-4D7A9A892244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2A965C3E-275D-454E-9860-1A30EAAA9EFF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65EF5F1C-1600-7B48-B4F4-C16F033FAA3D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8410E32B-71EC-7944-BFEE-E232F795E8F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B3272F17-4710-B64B-8DB5-0E8E5CFA338F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4CA316A5-CE7F-4143-817E-9A5D008BE5B5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E4C1D487-52C7-E649-8DEF-E0155D6746E4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E89ED6D7-8C11-1346-BC40-B39959993CC4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B12CE094-D689-8048-9D1F-9328DA2D9D7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CAE9B1C9-88E7-2748-B85B-6D07622BF6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8AB5AFB6-1EC5-1549-81A1-458B8E64E03F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DA58018B-F634-0E4D-8689-58E087A8482B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B8C92650-1504-144E-9DA0-98D14A6697CF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5514A268-CF15-9340-8B0C-0174A2AE7CB7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DFB45CFD-5D8B-5E44-BF58-59F1D8DBCB93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7D8CC7AC-D8A0-BE4A-AEAF-EB2397791BE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2B57A2F8-9B6E-B349-892D-6072C5FFA8FB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4D0F4895-E465-7E4A-9688-289F4A72887A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43A0B8FE-1896-7F44-837A-FC82C2B2CB7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1D268452-8197-FA49-82D4-ED04AED0ADAF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7429607F-9246-A549-A24B-4D708FA2A72A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D5E20C89-601E-7748-BE55-4D39FE94F68B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EF5D16C7-50A9-484E-8050-6487C6A945FA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546D4F4D-8A09-0B43-9152-2316047D01B6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75056169-414E-C747-930F-AE0FF96159F7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760345FA-9437-C644-AD7F-F82F67F47EDA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6A46E44A-A745-E44E-9454-E37128551739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EBA5EB4D-14D1-6E44-8BD7-C1748420DF61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3352B60A-50D6-F94F-BD24-0587BC974D3E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253D08C3-353F-FB48-8511-0F17E0ADBAFE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2D9EE1A4-A167-554E-8491-FE487DB53F53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5C2A51EC-06F9-E34B-A8D5-77222EB9D52C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id="{E7DE8E2B-62AE-9247-8AD0-FC15AB5B3B60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92E69F37-B91E-6543-B392-D3F93B415D02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608A1593-6EAB-E142-BDBC-10133E05797E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00EED508-E638-4E42-8447-F245E534C22C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F07BB51A-F80F-FF4D-88B3-6E1BFE24E5D2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F17BA926-E6AB-0447-B38E-CD7DC701D538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BE13D5F3-55A3-BC44-ACB9-60E19FFEF14B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B42C6182-941F-B24D-8005-FBC0F3101D07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A7F75C71-8D0C-7E49-9730-C8F7D18E199C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7" name="Rectangle 306">
              <a:extLst>
                <a:ext uri="{FF2B5EF4-FFF2-40B4-BE49-F238E27FC236}">
                  <a16:creationId xmlns:a16="http://schemas.microsoft.com/office/drawing/2014/main" id="{AB96E1A0-856F-4E43-98DE-952548354BEC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54E82127-BAD7-F64E-8221-90C584AD5AA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A19FBD63-0AF5-374E-A1E7-978B65425636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0" name="Rectangle 309">
              <a:extLst>
                <a:ext uri="{FF2B5EF4-FFF2-40B4-BE49-F238E27FC236}">
                  <a16:creationId xmlns:a16="http://schemas.microsoft.com/office/drawing/2014/main" id="{89AC6C73-57F1-9643-96DE-B95C72D06C6E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A31FC4BF-9D26-0944-B0B6-47241188E7A1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E0FDA0B9-DCD6-0C4B-9877-5349B0294BB9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70380A8D-076F-EF4B-997B-4840CC79E81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88A725F1-9374-1843-8CDF-14989F46E9B7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5" name="Rectangle 314">
              <a:extLst>
                <a:ext uri="{FF2B5EF4-FFF2-40B4-BE49-F238E27FC236}">
                  <a16:creationId xmlns:a16="http://schemas.microsoft.com/office/drawing/2014/main" id="{78F02B8C-F9E5-454F-8E64-97676D8E1AF4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ABD88B64-E071-E14B-9D47-91AABCE5D028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3BD1AAF4-3EC0-F243-8EB4-2B557A6FFFF7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8" name="Rectangle 317">
              <a:extLst>
                <a:ext uri="{FF2B5EF4-FFF2-40B4-BE49-F238E27FC236}">
                  <a16:creationId xmlns:a16="http://schemas.microsoft.com/office/drawing/2014/main" id="{BEFCD45D-A407-D144-8B0D-40E25BE15C57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0D59A2FD-9BAD-014F-989D-510C6828878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13EA1DDF-8865-2343-88E8-777E08CACAE5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4268027-100D-1243-8BCB-E7364A90B0CD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id="{E6764576-8480-3948-8093-C07D6D67FDB3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30" name="직선 연결선 20">
            <a:extLst>
              <a:ext uri="{FF2B5EF4-FFF2-40B4-BE49-F238E27FC236}">
                <a16:creationId xmlns:a16="http://schemas.microsoft.com/office/drawing/2014/main" id="{6F5F9AC1-3606-3B43-AACC-69FE42EFF3B0}"/>
              </a:ext>
            </a:extLst>
          </p:cNvPr>
          <p:cNvCxnSpPr>
            <a:cxnSpLocks/>
          </p:cNvCxnSpPr>
          <p:nvPr/>
        </p:nvCxnSpPr>
        <p:spPr>
          <a:xfrm flipV="1">
            <a:off x="2909533" y="4265458"/>
            <a:ext cx="2463974" cy="5994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20">
            <a:extLst>
              <a:ext uri="{FF2B5EF4-FFF2-40B4-BE49-F238E27FC236}">
                <a16:creationId xmlns:a16="http://schemas.microsoft.com/office/drawing/2014/main" id="{B8560F38-7076-574D-93FE-B59548B5AFDF}"/>
              </a:ext>
            </a:extLst>
          </p:cNvPr>
          <p:cNvCxnSpPr>
            <a:cxnSpLocks/>
          </p:cNvCxnSpPr>
          <p:nvPr/>
        </p:nvCxnSpPr>
        <p:spPr>
          <a:xfrm>
            <a:off x="5380613" y="3952286"/>
            <a:ext cx="1009545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20">
            <a:extLst>
              <a:ext uri="{FF2B5EF4-FFF2-40B4-BE49-F238E27FC236}">
                <a16:creationId xmlns:a16="http://schemas.microsoft.com/office/drawing/2014/main" id="{9004ADF4-504D-0B4D-92E8-7AE79C108B6D}"/>
              </a:ext>
            </a:extLst>
          </p:cNvPr>
          <p:cNvCxnSpPr>
            <a:cxnSpLocks/>
          </p:cNvCxnSpPr>
          <p:nvPr/>
        </p:nvCxnSpPr>
        <p:spPr>
          <a:xfrm>
            <a:off x="3597698" y="3827715"/>
            <a:ext cx="1775809" cy="1155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61">
            <a:extLst>
              <a:ext uri="{FF2B5EF4-FFF2-40B4-BE49-F238E27FC236}">
                <a16:creationId xmlns:a16="http://schemas.microsoft.com/office/drawing/2014/main" id="{73D411F1-5578-3046-836F-BD45C7105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7675" y="3689481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61">
            <a:extLst>
              <a:ext uri="{FF2B5EF4-FFF2-40B4-BE49-F238E27FC236}">
                <a16:creationId xmlns:a16="http://schemas.microsoft.com/office/drawing/2014/main" id="{ED635592-49E3-E241-B8AE-630A5AFEB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295" y="2430115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block0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914090C-5C7E-B649-91DB-AFBBAE72A8BD}"/>
              </a:ext>
            </a:extLst>
          </p:cNvPr>
          <p:cNvCxnSpPr>
            <a:cxnSpLocks/>
          </p:cNvCxnSpPr>
          <p:nvPr/>
        </p:nvCxnSpPr>
        <p:spPr>
          <a:xfrm>
            <a:off x="2882679" y="4977739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1311FA2-0484-3B47-8742-81036435BA48}"/>
              </a:ext>
            </a:extLst>
          </p:cNvPr>
          <p:cNvCxnSpPr>
            <a:cxnSpLocks/>
            <a:stCxn id="303" idx="1"/>
          </p:cNvCxnSpPr>
          <p:nvPr/>
        </p:nvCxnSpPr>
        <p:spPr>
          <a:xfrm flipH="1" flipV="1">
            <a:off x="3075383" y="27504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5F5AA1E-AB76-F14D-B677-312D087218F7}"/>
              </a:ext>
            </a:extLst>
          </p:cNvPr>
          <p:cNvGrpSpPr/>
          <p:nvPr/>
        </p:nvGrpSpPr>
        <p:grpSpPr>
          <a:xfrm rot="10800000">
            <a:off x="6049831" y="3713475"/>
            <a:ext cx="633316" cy="633182"/>
            <a:chOff x="3597311" y="2074088"/>
            <a:chExt cx="508354" cy="508247"/>
          </a:xfrm>
          <a:solidFill>
            <a:schemeClr val="bg1">
              <a:lumMod val="50000"/>
            </a:schemeClr>
          </a:solidFill>
          <a:scene3d>
            <a:camera prst="isometricRightUp"/>
            <a:lightRig rig="threePt" dir="t"/>
          </a:scene3d>
        </p:grpSpPr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53B386AC-C8D5-814D-BBC8-FD06913517E5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1A17F208-06B4-1D42-97EB-12E626E47DD9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D8AAF51E-52BE-A642-8BA5-4CF2C61C2BF0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120411AB-3EDA-4D49-8EBD-CC1B8342E073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F0FCDE62-371F-5848-AE73-7C319D14A9BB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CDD3641A-9180-4D41-BBA7-7415B5342818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0BCDBD1-BE1F-D04C-9A39-57A770500C6F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8E18F277-357F-7345-8DA2-02574E743E03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052784C8-0691-9E44-9E3A-0A9ADB27E6CE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6EA546D5-58CA-904B-849C-F193CC137F62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1FDB282-2EE8-104D-9547-4DFDB8B90E15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4750FE91-F1CB-F24E-A031-8132914325B4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C3CF5FA9-14FE-5145-A3D9-A8C24743A246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6D052DEC-FFC5-284F-9BD3-C6707A0A9D50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A1636A09-799A-DE4A-961E-9341F8BE9610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243851E-AAE6-624A-9D1C-316DEC450000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2AB7C777-A447-7347-833C-49C2C6A33AB5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130C0D16-8280-7F46-BB55-61237BCC72DE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04B4B507-FFC5-D74B-8DF5-C723161D43B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C1AD3A2F-F2BA-6845-8B6B-CF148A52FD7B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1FCC8A9E-E846-E843-A9E7-C0F9414E135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9639E023-CE76-2B4C-961A-84D92AB0032D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A3AA4C2-F0EB-D948-A7F3-D3F25801B2C4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F823B4E2-EAEE-0240-AFD9-0CB1355768BD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9B866BC8-4A9E-0B47-A671-878883778D59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F8AE3049-6B02-C944-9621-8AEAD7BDA2C1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47B2F4D5-D5E3-3343-A617-CC008AFAF5B7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03A114BA-5202-694B-8FB2-303F3C8FD828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5FC40227-874F-BF47-A903-A05E310A24BC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ED5B33A-9404-1A45-9CD6-DA774DA70176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86C5518-34FE-2B48-91AC-8C17000AF914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BC4A680F-A926-4645-A9D3-C03859C6D7D5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82DA1DA3-86AE-DE42-A956-03C952461B40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9BDEB3D4-FD9D-C349-A878-9EA61D9BBCFD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D3837C78-EB6A-B849-BC20-6B34C829D002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98CB58A5-0FA1-A241-997A-F27B4A34AA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5B8F7E8B-39B1-6C47-BA9A-6B2345A14A32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E2C7708C-1547-FC41-BA18-F436840098E8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C0894B09-A70D-E249-B27B-EB1C0F2D3710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387B7C1D-08A6-5F40-8998-AA388F59DC45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456006F7-49C4-EB4C-A0C5-29E3231FAADC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FEDF8240-0D91-CE45-8268-DBE80FCA8F18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B9967FE8-3E73-9A46-8AAB-178608445063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BE5FFF04-8D83-124C-991A-4C4A5A9554CC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C4DF841-7E3D-8044-B45D-1AA288BD773B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F8956473-816D-5C4B-8B19-31C816E1230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02531B73-554A-ED45-821F-DC6BCC7B7246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01828C1-71BF-B44D-8B4B-353EC35CE875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9C35B569-0CBF-D741-A212-0E106B92358D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11AE506B-F7A8-0845-9EEB-546FFE0E2231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541D3ED0-3005-F84A-A1CA-4431FB5CA085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573650C8-EB2F-024F-A4DB-FD15CA019E8C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073BDBC1-532A-314D-BB27-8EA0CBE7D2E3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D8FA71CE-12BC-394E-A5B1-4BF7E5CD12A4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9D46E939-0148-184D-9C1F-D11C5B03D22B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34943B11-E360-5D4D-AC29-2C6D3CA5ABDA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FB9181D-277E-FD44-B8FF-1BFDFCA258E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7BA3809C-C8C0-5F47-8E0A-5D7190E1E5C6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65E7F14D-38A7-9248-85A5-D14C61227652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C7E82039-A114-DD47-9C51-67A49BA9B848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4F808321-35BA-B84F-B081-7553EB68D436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D75E424D-75C5-F944-9E62-1CB65E1A46A7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E6AE264D-41BA-404B-859C-80A717D32FE2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A22FD489-342C-0548-A5D2-6C8437E98A38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4F93BF7-DED2-A944-A200-53B6852CF6B4}"/>
              </a:ext>
            </a:extLst>
          </p:cNvPr>
          <p:cNvCxnSpPr>
            <a:cxnSpLocks/>
          </p:cNvCxnSpPr>
          <p:nvPr/>
        </p:nvCxnSpPr>
        <p:spPr>
          <a:xfrm>
            <a:off x="6335516" y="4087377"/>
            <a:ext cx="1017048" cy="633514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5FE16ABA-2060-2346-A62B-07E2F8B29BA8}"/>
              </a:ext>
            </a:extLst>
          </p:cNvPr>
          <p:cNvSpPr/>
          <p:nvPr/>
        </p:nvSpPr>
        <p:spPr>
          <a:xfrm>
            <a:off x="7657638" y="2494210"/>
            <a:ext cx="2646419" cy="2646419"/>
          </a:xfrm>
          <a:prstGeom prst="rect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0331A6B-47B1-754C-9F5F-C37D22F75A09}"/>
              </a:ext>
            </a:extLst>
          </p:cNvPr>
          <p:cNvSpPr txBox="1"/>
          <p:nvPr/>
        </p:nvSpPr>
        <p:spPr>
          <a:xfrm>
            <a:off x="8465624" y="4842340"/>
            <a:ext cx="1333763" cy="338554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1600" b="1" dirty="0"/>
              <a:t>Reference 1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87A20C-D3EA-6E4A-A8E6-DCF0E785D46F}"/>
              </a:ext>
            </a:extLst>
          </p:cNvPr>
          <p:cNvCxnSpPr>
            <a:cxnSpLocks/>
          </p:cNvCxnSpPr>
          <p:nvPr/>
        </p:nvCxnSpPr>
        <p:spPr>
          <a:xfrm>
            <a:off x="9090618" y="4008925"/>
            <a:ext cx="165401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61">
            <a:extLst>
              <a:ext uri="{FF2B5EF4-FFF2-40B4-BE49-F238E27FC236}">
                <a16:creationId xmlns:a16="http://schemas.microsoft.com/office/drawing/2014/main" id="{A495183E-4C47-114C-B62D-802353332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65" y="5068832"/>
            <a:ext cx="160333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for PART_1</a:t>
            </a:r>
            <a:endParaRPr kumimoji="0" lang="ko-KR" altLang="ko-KR" sz="1600" b="0" i="0" u="none" strike="sngStrike" cap="none" normalizeH="0" baseline="0" dirty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cxnSp>
        <p:nvCxnSpPr>
          <p:cNvPr id="47" name="직선 연결선 20">
            <a:extLst>
              <a:ext uri="{FF2B5EF4-FFF2-40B4-BE49-F238E27FC236}">
                <a16:creationId xmlns:a16="http://schemas.microsoft.com/office/drawing/2014/main" id="{A48C4D03-9BCC-864E-A85A-0796CF1FD262}"/>
              </a:ext>
            </a:extLst>
          </p:cNvPr>
          <p:cNvCxnSpPr>
            <a:cxnSpLocks/>
          </p:cNvCxnSpPr>
          <p:nvPr/>
        </p:nvCxnSpPr>
        <p:spPr>
          <a:xfrm flipV="1">
            <a:off x="8060342" y="3211545"/>
            <a:ext cx="1404935" cy="35332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61">
            <a:extLst>
              <a:ext uri="{FF2B5EF4-FFF2-40B4-BE49-F238E27FC236}">
                <a16:creationId xmlns:a16="http://schemas.microsoft.com/office/drawing/2014/main" id="{B00378D5-AC02-3B4C-A9A9-3D10D0D72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887" y="3332192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mv0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156020-3DC3-944F-8C90-0A95DF24B809}"/>
              </a:ext>
            </a:extLst>
          </p:cNvPr>
          <p:cNvGrpSpPr/>
          <p:nvPr/>
        </p:nvGrpSpPr>
        <p:grpSpPr>
          <a:xfrm>
            <a:off x="9110152" y="2918171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8B091D36-9CE6-FE47-B3A9-15B38F477A8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785C0174-2454-D04E-9B16-4E9316E706E8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0481369-6616-EC48-A1B1-284A91D67DDF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DAFA467-5805-304D-8493-916690150AA7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46EDB261-5F50-EB42-B431-FEEC22C5DFD6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F56CFA85-47D7-8844-AF3E-1377A504B3C3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ECD15E91-F014-6C48-9BC3-FD7B06C4D63A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DC012B6-4DC3-344F-A40D-8A8D0D838E7B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5E6299E-3379-1247-8355-C623374FD000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758A725-1410-8641-92C1-330F2704C517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0F0228B-8ED6-F443-BEDB-74465C051C40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0907A8D-B537-EA4C-B9DA-9A8F367BA24E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74FA4B3-CD23-6348-A290-AB202A53DC04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8F77746-D80B-F644-8B38-2F7ADA6022D2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7BAFD67A-88C9-4E41-9DA3-A1DC3D1958DF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584658EE-587D-9D44-879C-546626D48028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0D4A76E9-E58F-8C4E-887F-59D125F5C1B9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7FE48B13-3B28-5649-85C5-F34D4CE73ED1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9110CFC7-7F3D-6F45-A1A4-EBC6964DAD86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657A8687-021E-914A-AFE2-252D7AAD481D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F48A6900-1755-E44E-BA5E-B44995F309EC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A9FAF440-9BEA-3F4D-9C31-06EEDC192056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D66532B-30F9-1848-81D9-4ABCBF390939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891793A-6989-7845-820F-9D03DB2385E2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31F6B9FD-70B6-D84C-8C9D-B7ED6F79E34C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17D061B-B836-2346-A5D7-A990EC00B47E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740011C6-F814-7348-BCA8-6864945AB23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8D5509B0-129F-5D4B-8CA1-C18570E6A19C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92ADE487-4039-B14E-8F5A-85D5D68FEA1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FCCA909-8CB6-F549-A18C-C601E1C59A60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DCE3A9EC-3DE6-1B4A-BA3D-CCB69FEA3588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C7E8B2D7-F503-A444-833C-10E9E77D6EFC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1D913C3C-E94C-724E-876C-50F9EC8E8581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BFD6FFE0-67C5-E847-A902-039E32396A77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FAB71A5-D50C-5A43-866A-33BFEEADAD4E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C54682AA-3B75-0946-A578-0CA215FBF3DC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5A5E1ED2-46C2-A245-AD6A-8D39A4E56633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1CC20CE-6B6E-B744-A22D-71F12123AFE6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96117897-8F48-2C40-8E91-5FDC1F849C56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F7AC6AB7-3BD9-7A43-B296-2E321140BA34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2B93B9D-52F7-8940-87A0-5392C17BB2E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A3209D7-7A99-8144-844B-DDD0130D3162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D43174E6-BE8A-5B4C-B9BC-E57851479910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3F60960B-19CE-2A4E-AF89-DD5793EB2289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64C40616-F82A-274A-806A-C79348F6C5C7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1C0E0D7-98D4-8043-97E5-EBBE452D9200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989385FF-2EE8-0149-B7BE-190332900949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2C41825C-3611-2849-844D-850F54390028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7C893265-0123-7840-BD18-B3A8A2791A76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310BB75F-70E3-C646-AEC2-B4EA93FD2E5F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4D78F7A4-6B68-704E-A02C-725046FED391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30BBA297-4976-EB43-BA3D-03B1A71C7E06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D7B6F3B9-4233-5845-AC1D-6A0A3D99590F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5422D3F8-D0BF-A349-92A7-9EDDD2748877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E99D67F7-FC15-8C49-962D-D7E10BDFBF5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3C04C205-9A87-B042-9EB7-D5BAF486858D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C673E7D1-F770-AF4D-A42E-08B322B4CC3B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E969B4B5-69EC-414D-ABFF-D0E09973B7FF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A6EB8BFA-6E41-0641-8DC5-DE5560BE1394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97E1B97B-9C46-A445-B952-60A3E9589A86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70C6624E-D7DA-4349-A46B-01CF51F59AD9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6A82D7-F8CB-8248-99AA-FE4BC65D21DF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DA60E785-5888-8B45-A9CE-3EAC0C045B65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D04AE0C3-D875-B540-A9EC-B43EDD720652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80F5A79-1486-1441-B31A-1BA8F41206F7}"/>
              </a:ext>
            </a:extLst>
          </p:cNvPr>
          <p:cNvGrpSpPr/>
          <p:nvPr/>
        </p:nvGrpSpPr>
        <p:grpSpPr>
          <a:xfrm rot="10800000">
            <a:off x="8522239" y="3932009"/>
            <a:ext cx="633316" cy="633182"/>
            <a:chOff x="3597311" y="2074088"/>
            <a:chExt cx="508354" cy="508247"/>
          </a:xfrm>
          <a:scene3d>
            <a:camera prst="isometricRightUp"/>
            <a:lightRig rig="threePt" dir="t"/>
          </a:scene3d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E3EEA7F-C2AC-6D4C-8460-7C0BA3EEED3A}"/>
                </a:ext>
              </a:extLst>
            </p:cNvPr>
            <p:cNvSpPr/>
            <p:nvPr/>
          </p:nvSpPr>
          <p:spPr>
            <a:xfrm>
              <a:off x="359979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146B140-2186-D243-9DAA-AAB6E6A01D6F}"/>
                </a:ext>
              </a:extLst>
            </p:cNvPr>
            <p:cNvSpPr/>
            <p:nvPr/>
          </p:nvSpPr>
          <p:spPr>
            <a:xfrm>
              <a:off x="3662076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22BA455-A831-0548-928E-D55EE5DFEB14}"/>
                </a:ext>
              </a:extLst>
            </p:cNvPr>
            <p:cNvSpPr/>
            <p:nvPr/>
          </p:nvSpPr>
          <p:spPr>
            <a:xfrm>
              <a:off x="3723224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DBCABCA-8DD9-3E42-B0FB-EC4D30CC14AE}"/>
                </a:ext>
              </a:extLst>
            </p:cNvPr>
            <p:cNvSpPr/>
            <p:nvPr/>
          </p:nvSpPr>
          <p:spPr>
            <a:xfrm>
              <a:off x="3785812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D09F689-51DE-264C-862D-4AA31DA02E25}"/>
                </a:ext>
              </a:extLst>
            </p:cNvPr>
            <p:cNvSpPr/>
            <p:nvPr/>
          </p:nvSpPr>
          <p:spPr>
            <a:xfrm>
              <a:off x="3850108" y="2200695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E34759E-9D15-864C-B655-848E9FCD0ED2}"/>
                </a:ext>
              </a:extLst>
            </p:cNvPr>
            <p:cNvSpPr/>
            <p:nvPr/>
          </p:nvSpPr>
          <p:spPr>
            <a:xfrm>
              <a:off x="3915428" y="2200695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9B0FBBC-7138-EA45-B70C-619404A88614}"/>
                </a:ext>
              </a:extLst>
            </p:cNvPr>
            <p:cNvSpPr/>
            <p:nvPr/>
          </p:nvSpPr>
          <p:spPr>
            <a:xfrm>
              <a:off x="3979617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598E18D-9412-954A-92B3-3CEE14E5DF86}"/>
                </a:ext>
              </a:extLst>
            </p:cNvPr>
            <p:cNvSpPr/>
            <p:nvPr/>
          </p:nvSpPr>
          <p:spPr>
            <a:xfrm>
              <a:off x="4042204" y="2200695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958A618-1404-6D49-BF3A-8C4778D5EE53}"/>
                </a:ext>
              </a:extLst>
            </p:cNvPr>
            <p:cNvSpPr/>
            <p:nvPr/>
          </p:nvSpPr>
          <p:spPr>
            <a:xfrm>
              <a:off x="359782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0C77CB1-F35A-C14B-8F56-A85F480205EC}"/>
                </a:ext>
              </a:extLst>
            </p:cNvPr>
            <p:cNvSpPr/>
            <p:nvPr/>
          </p:nvSpPr>
          <p:spPr>
            <a:xfrm>
              <a:off x="3660106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0F55554-2360-5741-96B5-177881C72709}"/>
                </a:ext>
              </a:extLst>
            </p:cNvPr>
            <p:cNvSpPr/>
            <p:nvPr/>
          </p:nvSpPr>
          <p:spPr>
            <a:xfrm>
              <a:off x="3721254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9BD11F5-F790-2C43-B0B1-7587F67ACA10}"/>
                </a:ext>
              </a:extLst>
            </p:cNvPr>
            <p:cNvSpPr/>
            <p:nvPr/>
          </p:nvSpPr>
          <p:spPr>
            <a:xfrm>
              <a:off x="3783842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1F4D991-6064-114F-A1B2-EA25D43D32AA}"/>
                </a:ext>
              </a:extLst>
            </p:cNvPr>
            <p:cNvSpPr/>
            <p:nvPr/>
          </p:nvSpPr>
          <p:spPr>
            <a:xfrm>
              <a:off x="3848138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AEEDA39-56AB-6941-8FA4-4C6F584F80EA}"/>
                </a:ext>
              </a:extLst>
            </p:cNvPr>
            <p:cNvSpPr/>
            <p:nvPr/>
          </p:nvSpPr>
          <p:spPr>
            <a:xfrm>
              <a:off x="3913457" y="213766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A44991C-A88D-4549-856D-D5AF4D47C59D}"/>
                </a:ext>
              </a:extLst>
            </p:cNvPr>
            <p:cNvSpPr/>
            <p:nvPr/>
          </p:nvSpPr>
          <p:spPr>
            <a:xfrm>
              <a:off x="3977646" y="213766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11D6765B-8DA2-1243-827C-CC6268C57679}"/>
                </a:ext>
              </a:extLst>
            </p:cNvPr>
            <p:cNvSpPr/>
            <p:nvPr/>
          </p:nvSpPr>
          <p:spPr>
            <a:xfrm>
              <a:off x="4040234" y="213766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42F2CC7-FF16-FE46-8913-7B77C5C111F1}"/>
                </a:ext>
              </a:extLst>
            </p:cNvPr>
            <p:cNvSpPr/>
            <p:nvPr/>
          </p:nvSpPr>
          <p:spPr>
            <a:xfrm>
              <a:off x="359782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B583FAE-20E4-004A-AA63-CE22D3985D29}"/>
                </a:ext>
              </a:extLst>
            </p:cNvPr>
            <p:cNvSpPr/>
            <p:nvPr/>
          </p:nvSpPr>
          <p:spPr>
            <a:xfrm>
              <a:off x="366010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60E559C-20C6-EA40-8DBF-3B8379FB1AE9}"/>
                </a:ext>
              </a:extLst>
            </p:cNvPr>
            <p:cNvSpPr/>
            <p:nvPr/>
          </p:nvSpPr>
          <p:spPr>
            <a:xfrm>
              <a:off x="3721254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AE2697E-124C-8044-8962-4E7765A06A66}"/>
                </a:ext>
              </a:extLst>
            </p:cNvPr>
            <p:cNvSpPr/>
            <p:nvPr/>
          </p:nvSpPr>
          <p:spPr>
            <a:xfrm>
              <a:off x="3783842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20B0B46-8571-2742-AD25-B9607DDB876A}"/>
                </a:ext>
              </a:extLst>
            </p:cNvPr>
            <p:cNvSpPr/>
            <p:nvPr/>
          </p:nvSpPr>
          <p:spPr>
            <a:xfrm>
              <a:off x="3848138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CBDCCDB-12F3-8B4F-8DE5-501E954D0625}"/>
                </a:ext>
              </a:extLst>
            </p:cNvPr>
            <p:cNvSpPr/>
            <p:nvPr/>
          </p:nvSpPr>
          <p:spPr>
            <a:xfrm>
              <a:off x="3913457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75FEB22-3DCD-DA45-B0B4-A9E4EAF6AF8D}"/>
                </a:ext>
              </a:extLst>
            </p:cNvPr>
            <p:cNvSpPr/>
            <p:nvPr/>
          </p:nvSpPr>
          <p:spPr>
            <a:xfrm>
              <a:off x="3977646" y="207408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A16743F-95A8-BB41-8C49-F7876F8059D1}"/>
                </a:ext>
              </a:extLst>
            </p:cNvPr>
            <p:cNvSpPr/>
            <p:nvPr/>
          </p:nvSpPr>
          <p:spPr>
            <a:xfrm>
              <a:off x="4040234" y="207408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A5CE48B-A5D9-5A43-A18C-969AA335CA12}"/>
                </a:ext>
              </a:extLst>
            </p:cNvPr>
            <p:cNvSpPr/>
            <p:nvPr/>
          </p:nvSpPr>
          <p:spPr>
            <a:xfrm>
              <a:off x="3599798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19024E4-EFE5-B24F-9D68-8B5023E66316}"/>
                </a:ext>
              </a:extLst>
            </p:cNvPr>
            <p:cNvSpPr/>
            <p:nvPr/>
          </p:nvSpPr>
          <p:spPr>
            <a:xfrm>
              <a:off x="3662076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CE3BF3F-856A-9645-8921-97A218980416}"/>
                </a:ext>
              </a:extLst>
            </p:cNvPr>
            <p:cNvSpPr/>
            <p:nvPr/>
          </p:nvSpPr>
          <p:spPr>
            <a:xfrm>
              <a:off x="3723224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CD956FA-B236-2F44-BB1A-36D534E99FF7}"/>
                </a:ext>
              </a:extLst>
            </p:cNvPr>
            <p:cNvSpPr/>
            <p:nvPr/>
          </p:nvSpPr>
          <p:spPr>
            <a:xfrm>
              <a:off x="3785812" y="226331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F9E3934-2F92-D444-B24E-EE5EFD5F53D6}"/>
                </a:ext>
              </a:extLst>
            </p:cNvPr>
            <p:cNvSpPr/>
            <p:nvPr/>
          </p:nvSpPr>
          <p:spPr>
            <a:xfrm>
              <a:off x="3850108" y="226331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C9B71C55-5613-4546-A40D-FB66BDDE5A1F}"/>
                </a:ext>
              </a:extLst>
            </p:cNvPr>
            <p:cNvSpPr/>
            <p:nvPr/>
          </p:nvSpPr>
          <p:spPr>
            <a:xfrm>
              <a:off x="3915428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C90DDA5-075E-4747-B399-E53FFC40386A}"/>
                </a:ext>
              </a:extLst>
            </p:cNvPr>
            <p:cNvSpPr/>
            <p:nvPr/>
          </p:nvSpPr>
          <p:spPr>
            <a:xfrm>
              <a:off x="3979617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D2A915B-A7CC-5241-8907-35B7A42CDB81}"/>
                </a:ext>
              </a:extLst>
            </p:cNvPr>
            <p:cNvSpPr/>
            <p:nvPr/>
          </p:nvSpPr>
          <p:spPr>
            <a:xfrm>
              <a:off x="4042204" y="226331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5BE2069-6386-5E45-B52C-65F701C052F4}"/>
                </a:ext>
              </a:extLst>
            </p:cNvPr>
            <p:cNvSpPr/>
            <p:nvPr/>
          </p:nvSpPr>
          <p:spPr>
            <a:xfrm>
              <a:off x="3599281" y="2456258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FD25BE3-19E7-6344-BE24-93A825F99BAE}"/>
                </a:ext>
              </a:extLst>
            </p:cNvPr>
            <p:cNvSpPr/>
            <p:nvPr/>
          </p:nvSpPr>
          <p:spPr>
            <a:xfrm>
              <a:off x="3661559" y="2456258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80D985A-1100-854E-BC41-3E46E4C55790}"/>
                </a:ext>
              </a:extLst>
            </p:cNvPr>
            <p:cNvSpPr/>
            <p:nvPr/>
          </p:nvSpPr>
          <p:spPr>
            <a:xfrm>
              <a:off x="372270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AA86C55-716F-444A-8D3D-CCE60A76F908}"/>
                </a:ext>
              </a:extLst>
            </p:cNvPr>
            <p:cNvSpPr/>
            <p:nvPr/>
          </p:nvSpPr>
          <p:spPr>
            <a:xfrm>
              <a:off x="3785295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53AE941-964E-D145-AAF1-24AFC6B15BF6}"/>
                </a:ext>
              </a:extLst>
            </p:cNvPr>
            <p:cNvSpPr/>
            <p:nvPr/>
          </p:nvSpPr>
          <p:spPr>
            <a:xfrm>
              <a:off x="384959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19E5461-03B4-A448-AC04-2A9797971E64}"/>
                </a:ext>
              </a:extLst>
            </p:cNvPr>
            <p:cNvSpPr/>
            <p:nvPr/>
          </p:nvSpPr>
          <p:spPr>
            <a:xfrm>
              <a:off x="3914911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DC5180F-CA10-3C4E-A17D-038190DD5992}"/>
                </a:ext>
              </a:extLst>
            </p:cNvPr>
            <p:cNvSpPr/>
            <p:nvPr/>
          </p:nvSpPr>
          <p:spPr>
            <a:xfrm>
              <a:off x="3979100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E159532-CCA0-F140-B76F-5F38EE5066D7}"/>
                </a:ext>
              </a:extLst>
            </p:cNvPr>
            <p:cNvSpPr/>
            <p:nvPr/>
          </p:nvSpPr>
          <p:spPr>
            <a:xfrm>
              <a:off x="4041687" y="2456258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C3A23D8-B966-9143-A0E4-54AD4B25A925}"/>
                </a:ext>
              </a:extLst>
            </p:cNvPr>
            <p:cNvSpPr/>
            <p:nvPr/>
          </p:nvSpPr>
          <p:spPr>
            <a:xfrm>
              <a:off x="3597311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FFC2305-A838-4844-B27A-FF49FE55E59D}"/>
                </a:ext>
              </a:extLst>
            </p:cNvPr>
            <p:cNvSpPr/>
            <p:nvPr/>
          </p:nvSpPr>
          <p:spPr>
            <a:xfrm>
              <a:off x="3659589" y="239323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2ADEE0F-430E-F94B-920A-6423459F5817}"/>
                </a:ext>
              </a:extLst>
            </p:cNvPr>
            <p:cNvSpPr/>
            <p:nvPr/>
          </p:nvSpPr>
          <p:spPr>
            <a:xfrm>
              <a:off x="3720737" y="239323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1FA4F50-3C63-844D-A30B-E6EFB8EB3740}"/>
                </a:ext>
              </a:extLst>
            </p:cNvPr>
            <p:cNvSpPr/>
            <p:nvPr/>
          </p:nvSpPr>
          <p:spPr>
            <a:xfrm>
              <a:off x="3783325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6A166E-61E5-8F4C-8EA3-ACCAAA5BBEA3}"/>
                </a:ext>
              </a:extLst>
            </p:cNvPr>
            <p:cNvSpPr/>
            <p:nvPr/>
          </p:nvSpPr>
          <p:spPr>
            <a:xfrm>
              <a:off x="3847621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D64A540-55FF-1940-AE4B-36BFC42B18B2}"/>
                </a:ext>
              </a:extLst>
            </p:cNvPr>
            <p:cNvSpPr/>
            <p:nvPr/>
          </p:nvSpPr>
          <p:spPr>
            <a:xfrm>
              <a:off x="3912940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ED9C396E-4E30-AB46-9B85-A206E9C989D4}"/>
                </a:ext>
              </a:extLst>
            </p:cNvPr>
            <p:cNvSpPr/>
            <p:nvPr/>
          </p:nvSpPr>
          <p:spPr>
            <a:xfrm>
              <a:off x="3977129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64A6B14-1F07-2F40-981D-7DE6F8F1FD36}"/>
                </a:ext>
              </a:extLst>
            </p:cNvPr>
            <p:cNvSpPr/>
            <p:nvPr/>
          </p:nvSpPr>
          <p:spPr>
            <a:xfrm>
              <a:off x="4039717" y="239323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A173397-6F73-1B4D-AEF5-9AADF10CCF03}"/>
                </a:ext>
              </a:extLst>
            </p:cNvPr>
            <p:cNvSpPr/>
            <p:nvPr/>
          </p:nvSpPr>
          <p:spPr>
            <a:xfrm>
              <a:off x="3597311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2A235FC-B23A-C14A-828E-0A1D42D2FDDD}"/>
                </a:ext>
              </a:extLst>
            </p:cNvPr>
            <p:cNvSpPr/>
            <p:nvPr/>
          </p:nvSpPr>
          <p:spPr>
            <a:xfrm>
              <a:off x="3659589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6AD8871-9F10-1B40-BF60-A663D7C7249F}"/>
                </a:ext>
              </a:extLst>
            </p:cNvPr>
            <p:cNvSpPr/>
            <p:nvPr/>
          </p:nvSpPr>
          <p:spPr>
            <a:xfrm>
              <a:off x="3720737" y="2329651"/>
              <a:ext cx="63461" cy="634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3A1A27A3-E13C-CC46-B547-99039D536524}"/>
                </a:ext>
              </a:extLst>
            </p:cNvPr>
            <p:cNvSpPr/>
            <p:nvPr/>
          </p:nvSpPr>
          <p:spPr>
            <a:xfrm>
              <a:off x="3783325" y="2329651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6CD077B-2382-1345-AB28-DE78BF2EF2A4}"/>
                </a:ext>
              </a:extLst>
            </p:cNvPr>
            <p:cNvSpPr/>
            <p:nvPr/>
          </p:nvSpPr>
          <p:spPr>
            <a:xfrm>
              <a:off x="3847621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35A8AF4-57AF-A241-ABF4-4183DC7C36C1}"/>
                </a:ext>
              </a:extLst>
            </p:cNvPr>
            <p:cNvSpPr/>
            <p:nvPr/>
          </p:nvSpPr>
          <p:spPr>
            <a:xfrm>
              <a:off x="3912940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2B4CA46-3C5F-9844-AE54-47BCEB0EB3BC}"/>
                </a:ext>
              </a:extLst>
            </p:cNvPr>
            <p:cNvSpPr/>
            <p:nvPr/>
          </p:nvSpPr>
          <p:spPr>
            <a:xfrm>
              <a:off x="3977129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142E062-4043-1444-A1A5-1396335047AF}"/>
                </a:ext>
              </a:extLst>
            </p:cNvPr>
            <p:cNvSpPr/>
            <p:nvPr/>
          </p:nvSpPr>
          <p:spPr>
            <a:xfrm>
              <a:off x="4039717" y="2329651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580B7911-B18A-8C48-99C8-BFE8F0A9DC37}"/>
                </a:ext>
              </a:extLst>
            </p:cNvPr>
            <p:cNvSpPr/>
            <p:nvPr/>
          </p:nvSpPr>
          <p:spPr>
            <a:xfrm>
              <a:off x="3599281" y="2518874"/>
              <a:ext cx="63461" cy="6346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0A51ABA-23CF-F54C-A7A9-B68A7B07FF25}"/>
                </a:ext>
              </a:extLst>
            </p:cNvPr>
            <p:cNvSpPr/>
            <p:nvPr/>
          </p:nvSpPr>
          <p:spPr>
            <a:xfrm>
              <a:off x="3661559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46CD52C-F0D6-B344-98A3-3E990641CDBE}"/>
                </a:ext>
              </a:extLst>
            </p:cNvPr>
            <p:cNvSpPr/>
            <p:nvPr/>
          </p:nvSpPr>
          <p:spPr>
            <a:xfrm>
              <a:off x="372270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6479A9C-73F4-EF48-AD1B-81959F8C4724}"/>
                </a:ext>
              </a:extLst>
            </p:cNvPr>
            <p:cNvSpPr/>
            <p:nvPr/>
          </p:nvSpPr>
          <p:spPr>
            <a:xfrm>
              <a:off x="3785295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023E547C-A58A-6F4D-81AA-CC7A3A041260}"/>
                </a:ext>
              </a:extLst>
            </p:cNvPr>
            <p:cNvSpPr/>
            <p:nvPr/>
          </p:nvSpPr>
          <p:spPr>
            <a:xfrm>
              <a:off x="384959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3EA9E2A-7661-D04F-A481-5C72961ECB01}"/>
                </a:ext>
              </a:extLst>
            </p:cNvPr>
            <p:cNvSpPr/>
            <p:nvPr/>
          </p:nvSpPr>
          <p:spPr>
            <a:xfrm>
              <a:off x="3914911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A496B1E-0DE7-0E48-B504-BA93487B5863}"/>
                </a:ext>
              </a:extLst>
            </p:cNvPr>
            <p:cNvSpPr/>
            <p:nvPr/>
          </p:nvSpPr>
          <p:spPr>
            <a:xfrm>
              <a:off x="3979100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4251C23-8B21-3F46-A031-F763A55384D1}"/>
                </a:ext>
              </a:extLst>
            </p:cNvPr>
            <p:cNvSpPr/>
            <p:nvPr/>
          </p:nvSpPr>
          <p:spPr>
            <a:xfrm>
              <a:off x="4041687" y="2518874"/>
              <a:ext cx="63461" cy="6346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/>
            </a:p>
          </p:txBody>
        </p:sp>
      </p:grpSp>
      <p:cxnSp>
        <p:nvCxnSpPr>
          <p:cNvPr id="57" name="직선 연결선 20">
            <a:extLst>
              <a:ext uri="{FF2B5EF4-FFF2-40B4-BE49-F238E27FC236}">
                <a16:creationId xmlns:a16="http://schemas.microsoft.com/office/drawing/2014/main" id="{B7093BEE-7B9B-3943-A985-F1EDD668D2B4}"/>
              </a:ext>
            </a:extLst>
          </p:cNvPr>
          <p:cNvCxnSpPr>
            <a:cxnSpLocks/>
          </p:cNvCxnSpPr>
          <p:nvPr/>
        </p:nvCxnSpPr>
        <p:spPr>
          <a:xfrm>
            <a:off x="6408909" y="4026824"/>
            <a:ext cx="1637823" cy="121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20">
            <a:extLst>
              <a:ext uri="{FF2B5EF4-FFF2-40B4-BE49-F238E27FC236}">
                <a16:creationId xmlns:a16="http://schemas.microsoft.com/office/drawing/2014/main" id="{66798366-4CBB-924F-9090-9356E22FD266}"/>
              </a:ext>
            </a:extLst>
          </p:cNvPr>
          <p:cNvCxnSpPr>
            <a:cxnSpLocks/>
            <a:endCxn id="118" idx="3"/>
          </p:cNvCxnSpPr>
          <p:nvPr/>
        </p:nvCxnSpPr>
        <p:spPr>
          <a:xfrm>
            <a:off x="8011321" y="4149512"/>
            <a:ext cx="833433" cy="577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6E5AA89-1E3B-9846-AEE0-73068051E034}"/>
              </a:ext>
            </a:extLst>
          </p:cNvPr>
          <p:cNvCxnSpPr>
            <a:cxnSpLocks/>
          </p:cNvCxnSpPr>
          <p:nvPr/>
        </p:nvCxnSpPr>
        <p:spPr>
          <a:xfrm>
            <a:off x="8904562" y="4253043"/>
            <a:ext cx="902232" cy="804247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ectangle 61">
            <a:extLst>
              <a:ext uri="{FF2B5EF4-FFF2-40B4-BE49-F238E27FC236}">
                <a16:creationId xmlns:a16="http://schemas.microsoft.com/office/drawing/2014/main" id="{824318DD-C326-F34D-BE0A-AF8190A37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693" y="1684096"/>
            <a:ext cx="14775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Reference block1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</a:rPr>
              <a:t>for PART_0</a:t>
            </a:r>
            <a:endParaRPr kumimoji="0" lang="ko-KR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C8FCD0F-04CB-6745-A7B3-C4BEC452E6A1}"/>
              </a:ext>
            </a:extLst>
          </p:cNvPr>
          <p:cNvCxnSpPr>
            <a:cxnSpLocks/>
          </p:cNvCxnSpPr>
          <p:nvPr/>
        </p:nvCxnSpPr>
        <p:spPr>
          <a:xfrm flipH="1" flipV="1">
            <a:off x="8846655" y="2190257"/>
            <a:ext cx="527132" cy="968612"/>
          </a:xfrm>
          <a:prstGeom prst="line">
            <a:avLst/>
          </a:prstGeom>
          <a:ln w="12700">
            <a:prstDash val="solid"/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Rectangle 61">
            <a:extLst>
              <a:ext uri="{FF2B5EF4-FFF2-40B4-BE49-F238E27FC236}">
                <a16:creationId xmlns:a16="http://schemas.microsoft.com/office/drawing/2014/main" id="{AE05F10F-8D4B-A44C-A213-6C92E945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311" y="4164076"/>
            <a:ext cx="4262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strike="sngStrike" dirty="0">
                <a:solidFill>
                  <a:schemeClr val="accent2"/>
                </a:solidFill>
                <a:latin typeface="Calibri" panose="020F0502020204030204" pitchFamily="34" charset="0"/>
              </a:rPr>
              <a:t>mv1</a:t>
            </a:r>
            <a:r>
              <a:rPr lang="en-US" altLang="ko-KR" sz="1600" strike="sngStrike" baseline="-25000" dirty="0">
                <a:solidFill>
                  <a:schemeClr val="accent2"/>
                </a:solidFill>
                <a:latin typeface="Calibri" panose="020F0502020204030204" pitchFamily="34" charset="0"/>
              </a:rPr>
              <a:t>1</a:t>
            </a:r>
            <a:endParaRPr kumimoji="0" lang="ko-KR" altLang="ko-KR" sz="1600" b="0" i="0" u="none" strike="sngStrike" cap="none" normalizeH="0" baseline="0" dirty="0">
              <a:ln>
                <a:noFill/>
              </a:ln>
              <a:solidFill>
                <a:schemeClr val="accent2"/>
              </a:solidFill>
              <a:effectLst/>
            </a:endParaRPr>
          </a:p>
        </p:txBody>
      </p:sp>
      <p:sp>
        <p:nvSpPr>
          <p:cNvPr id="3" name="Multiply 2">
            <a:extLst>
              <a:ext uri="{FF2B5EF4-FFF2-40B4-BE49-F238E27FC236}">
                <a16:creationId xmlns:a16="http://schemas.microsoft.com/office/drawing/2014/main" id="{E76A2BA0-4A22-8045-956F-64C9D738FC2C}"/>
              </a:ext>
            </a:extLst>
          </p:cNvPr>
          <p:cNvSpPr/>
          <p:nvPr/>
        </p:nvSpPr>
        <p:spPr>
          <a:xfrm>
            <a:off x="8071836" y="3472022"/>
            <a:ext cx="1538228" cy="1538228"/>
          </a:xfrm>
          <a:prstGeom prst="mathMultiply">
            <a:avLst>
              <a:gd name="adj1" fmla="val 5435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88C560-964B-564F-B42C-5E80C666B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081901"/>
              </p:ext>
            </p:extLst>
          </p:nvPr>
        </p:nvGraphicFramePr>
        <p:xfrm>
          <a:off x="855965" y="5636544"/>
          <a:ext cx="10480070" cy="11074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21070">
                  <a:extLst>
                    <a:ext uri="{9D8B030D-6E8A-4147-A177-3AD203B41FA5}">
                      <a16:colId xmlns:a16="http://schemas.microsoft.com/office/drawing/2014/main" val="2803548822"/>
                    </a:ext>
                  </a:extLst>
                </a:gridCol>
                <a:gridCol w="2550120">
                  <a:extLst>
                    <a:ext uri="{9D8B030D-6E8A-4147-A177-3AD203B41FA5}">
                      <a16:colId xmlns:a16="http://schemas.microsoft.com/office/drawing/2014/main" val="1866799441"/>
                    </a:ext>
                  </a:extLst>
                </a:gridCol>
                <a:gridCol w="2809557">
                  <a:extLst>
                    <a:ext uri="{9D8B030D-6E8A-4147-A177-3AD203B41FA5}">
                      <a16:colId xmlns:a16="http://schemas.microsoft.com/office/drawing/2014/main" val="4241409270"/>
                    </a:ext>
                  </a:extLst>
                </a:gridCol>
                <a:gridCol w="2999323">
                  <a:extLst>
                    <a:ext uri="{9D8B030D-6E8A-4147-A177-3AD203B41FA5}">
                      <a16:colId xmlns:a16="http://schemas.microsoft.com/office/drawing/2014/main" val="1663445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Bi-prediction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PART_0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PART_1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729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MERGE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238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AMVP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481788"/>
                  </a:ext>
                </a:extLst>
              </a:tr>
            </a:tbl>
          </a:graphicData>
        </a:graphic>
      </p:graphicFrame>
      <p:sp>
        <p:nvSpPr>
          <p:cNvPr id="387" name="Multiply 386">
            <a:extLst>
              <a:ext uri="{FF2B5EF4-FFF2-40B4-BE49-F238E27FC236}">
                <a16:creationId xmlns:a16="http://schemas.microsoft.com/office/drawing/2014/main" id="{D3DB6F3A-9237-B34D-AF1D-39F7A86DA0F7}"/>
              </a:ext>
            </a:extLst>
          </p:cNvPr>
          <p:cNvSpPr/>
          <p:nvPr/>
        </p:nvSpPr>
        <p:spPr>
          <a:xfrm>
            <a:off x="2156698" y="4086773"/>
            <a:ext cx="1538228" cy="1538228"/>
          </a:xfrm>
          <a:prstGeom prst="mathMultiply">
            <a:avLst>
              <a:gd name="adj1" fmla="val 5435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03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2DCBE-96B8-2B4C-B5C0-D62A8EFE6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TEST4 – TEST1 with UNI-PREDICTION2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150A55-AC53-764E-B5BF-41CE8B8E78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8200" y="1822290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8182055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47051023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587636462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353514450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40447457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12472027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807229284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1115500274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996275226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209182191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4238553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87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8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40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35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-1.50%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-2.23%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-2.31%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197%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60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89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1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-1.17%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-1.48%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-1.50%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178%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0296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8E3A410-3963-AC47-BEF3-98F666D93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213401"/>
              </p:ext>
            </p:extLst>
          </p:nvPr>
        </p:nvGraphicFramePr>
        <p:xfrm>
          <a:off x="838199" y="4195763"/>
          <a:ext cx="10515599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8182055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470510231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587636462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3535144508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40447457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1247202723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807229284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1115500274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996275226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2091821918"/>
                    </a:ext>
                  </a:extLst>
                </a:gridCol>
                <a:gridCol w="759226">
                  <a:extLst>
                    <a:ext uri="{9D8B030D-6E8A-4147-A177-3AD203B41FA5}">
                      <a16:colId xmlns:a16="http://schemas.microsoft.com/office/drawing/2014/main" val="42385530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87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TEST</a:t>
                      </a:r>
                      <a:r>
                        <a:rPr lang="en-US" altLang="ko-KR" sz="1400" b="1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4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8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9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-0.71%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40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35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-2.66%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29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.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96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-2.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13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</a:t>
                      </a:r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600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89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219%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1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-0.93%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-1.48%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-1.62%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175%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02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938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8964"/>
            <a:ext cx="10515600" cy="5205705"/>
          </a:xfrm>
        </p:spPr>
        <p:txBody>
          <a:bodyPr>
            <a:normAutofit/>
          </a:bodyPr>
          <a:lstStyle/>
          <a:p>
            <a:r>
              <a:rPr lang="en-US" dirty="0"/>
              <a:t>In this contribution, diagonal motion partitions on top of MTT block structure is proposed</a:t>
            </a:r>
          </a:p>
          <a:p>
            <a:endParaRPr lang="en-US" dirty="0"/>
          </a:p>
          <a:p>
            <a:r>
              <a:rPr lang="en-US" dirty="0"/>
              <a:t>The proposed method can achieve 1.28%-1.75% BD-rate reduction over VTM-1.1 </a:t>
            </a:r>
          </a:p>
          <a:p>
            <a:endParaRPr lang="en-US" dirty="0"/>
          </a:p>
          <a:p>
            <a:r>
              <a:rPr lang="en-US" dirty="0"/>
              <a:t>It is recommended to further study in CE</a:t>
            </a:r>
          </a:p>
          <a:p>
            <a:endParaRPr lang="en-US" dirty="0"/>
          </a:p>
          <a:p>
            <a:r>
              <a:rPr lang="en-US" dirty="0"/>
              <a:t>Thank SKT and PIXTREE for cross-checking!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19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842138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proposed method uses only </a:t>
            </a:r>
            <a:r>
              <a:rPr lang="en-US" b="1" dirty="0">
                <a:solidFill>
                  <a:schemeClr val="accent2"/>
                </a:solidFill>
              </a:rPr>
              <a:t>two diagonal straight line to split a CU into two non-rectangular partitions</a:t>
            </a:r>
            <a:endParaRPr lang="en-US" dirty="0"/>
          </a:p>
          <a:p>
            <a:pPr lvl="1"/>
            <a:r>
              <a:rPr lang="en-US" dirty="0"/>
              <a:t>On top of QTBT or MTT block structure, the proposed method just indicates whether a CU is partitioned or not, and which direction to be split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3</a:t>
            </a:fld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6918554" y="5189372"/>
            <a:ext cx="3723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arbitrary motion partitions </a:t>
            </a:r>
          </a:p>
          <a:p>
            <a:pPr algn="r"/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with the proposed DMP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510085" y="3488666"/>
            <a:ext cx="2305046" cy="2282889"/>
            <a:chOff x="8996394" y="3632302"/>
            <a:chExt cx="2305046" cy="2282889"/>
          </a:xfrm>
        </p:grpSpPr>
        <p:sp>
          <p:nvSpPr>
            <p:cNvPr id="5" name="Rectangle 4"/>
            <p:cNvSpPr/>
            <p:nvPr/>
          </p:nvSpPr>
          <p:spPr>
            <a:xfrm>
              <a:off x="9013372" y="3632302"/>
              <a:ext cx="2282889" cy="228288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>
              <a:stCxn id="5" idx="0"/>
              <a:endCxn id="5" idx="2"/>
            </p:cNvCxnSpPr>
            <p:nvPr/>
          </p:nvCxnSpPr>
          <p:spPr>
            <a:xfrm>
              <a:off x="10154817" y="3632302"/>
              <a:ext cx="0" cy="228288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5" idx="3"/>
              <a:endCxn id="5" idx="1"/>
            </p:cNvCxnSpPr>
            <p:nvPr/>
          </p:nvCxnSpPr>
          <p:spPr>
            <a:xfrm flipH="1">
              <a:off x="9013372" y="4773747"/>
              <a:ext cx="228288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0724315" y="3632302"/>
              <a:ext cx="0" cy="114144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9013372" y="5348178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5" idx="1"/>
              <a:endCxn id="5" idx="0"/>
            </p:cNvCxnSpPr>
            <p:nvPr/>
          </p:nvCxnSpPr>
          <p:spPr>
            <a:xfrm flipV="1">
              <a:off x="9013372" y="3632302"/>
              <a:ext cx="1141445" cy="114144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146173" y="3632302"/>
              <a:ext cx="583322" cy="57443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10153594" y="4209178"/>
              <a:ext cx="114266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010900" y="4203024"/>
              <a:ext cx="0" cy="57072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10154817" y="5069591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10136310" y="5348178"/>
              <a:ext cx="114144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0723092" y="5344469"/>
              <a:ext cx="0" cy="57072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8996394" y="5352356"/>
              <a:ext cx="1167069" cy="56167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10153594" y="5066340"/>
              <a:ext cx="1147846" cy="279065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1007515" y="4767246"/>
              <a:ext cx="293925" cy="29307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729495" y="4206068"/>
              <a:ext cx="278020" cy="56403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0723092" y="4770106"/>
              <a:ext cx="0" cy="29948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1007515" y="4770106"/>
              <a:ext cx="0" cy="29948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200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uses a straight line to split a CU into two motion partitions</a:t>
            </a:r>
          </a:p>
          <a:p>
            <a:pPr lvl="1"/>
            <a:r>
              <a:rPr lang="en-US" dirty="0"/>
              <a:t>The straight line can be represented by a simple linear equation</a:t>
            </a:r>
          </a:p>
          <a:p>
            <a:endParaRPr lang="en-US" dirty="0"/>
          </a:p>
          <a:p>
            <a:r>
              <a:rPr lang="en-US" dirty="0"/>
              <a:t>DMP only uses two kinds of straight lines</a:t>
            </a:r>
          </a:p>
          <a:p>
            <a:pPr lvl="1"/>
            <a:r>
              <a:rPr lang="en-US" dirty="0"/>
              <a:t>Left diagonal</a:t>
            </a:r>
            <a:r>
              <a:rPr lang="en-US" altLang="ko-KR" dirty="0"/>
              <a:t>: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Right diagonal</a:t>
            </a:r>
            <a:r>
              <a:rPr lang="en-US" altLang="ko-KR" dirty="0"/>
              <a:t>: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4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82456" y="6139837"/>
            <a:ext cx="2933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Two diagonal motion partitions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29122" y="5827932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Left diagonal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853733" y="5827932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) Right diagonal</a:t>
            </a:r>
            <a:endParaRPr lang="en-US" sz="12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31714" y="3265475"/>
            <a:ext cx="2520820" cy="2520820"/>
            <a:chOff x="6131714" y="3265475"/>
            <a:chExt cx="2520820" cy="2520820"/>
          </a:xfrm>
        </p:grpSpPr>
        <p:cxnSp>
          <p:nvCxnSpPr>
            <p:cNvPr id="22" name="Straight Arrow Connector 21"/>
            <p:cNvCxnSpPr/>
            <p:nvPr/>
          </p:nvCxnSpPr>
          <p:spPr>
            <a:xfrm flipV="1">
              <a:off x="6548827" y="3265475"/>
              <a:ext cx="0" cy="252082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6131714" y="3761442"/>
              <a:ext cx="2520820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6551851" y="3761442"/>
              <a:ext cx="1680547" cy="168054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0" name="Triangle 29"/>
            <p:cNvSpPr/>
            <p:nvPr/>
          </p:nvSpPr>
          <p:spPr>
            <a:xfrm rot="16200000">
              <a:off x="6560128" y="3756960"/>
              <a:ext cx="1672269" cy="1680547"/>
            </a:xfrm>
            <a:prstGeom prst="triangle">
              <a:avLst>
                <a:gd name="adj" fmla="val 10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03616" y="4876107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PART_1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47878" y="4037902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PART_0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296400" y="3265475"/>
            <a:ext cx="2520820" cy="2520820"/>
            <a:chOff x="9296400" y="3265475"/>
            <a:chExt cx="2520820" cy="2520820"/>
          </a:xfrm>
        </p:grpSpPr>
        <p:cxnSp>
          <p:nvCxnSpPr>
            <p:cNvPr id="24" name="Straight Arrow Connector 23"/>
            <p:cNvCxnSpPr/>
            <p:nvPr/>
          </p:nvCxnSpPr>
          <p:spPr>
            <a:xfrm flipV="1">
              <a:off x="9710040" y="3265475"/>
              <a:ext cx="0" cy="252082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9296400" y="3761442"/>
              <a:ext cx="2520820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9716537" y="3761442"/>
              <a:ext cx="1680547" cy="168054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Triangle 8"/>
            <p:cNvSpPr/>
            <p:nvPr/>
          </p:nvSpPr>
          <p:spPr>
            <a:xfrm>
              <a:off x="9724814" y="3761442"/>
              <a:ext cx="1672269" cy="1680547"/>
            </a:xfrm>
            <a:prstGeom prst="triangle">
              <a:avLst>
                <a:gd name="adj" fmla="val 10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776061" y="4037902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latin typeface="Trebuchet MS" charset="0"/>
                  <a:ea typeface="Trebuchet MS" charset="0"/>
                  <a:cs typeface="Trebuchet MS" charset="0"/>
                </a:rPr>
                <a:t>PART_0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16336" y="4878176"/>
              <a:ext cx="6790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latin typeface="Trebuchet MS" charset="0"/>
                  <a:ea typeface="Trebuchet MS" charset="0"/>
                  <a:cs typeface="Trebuchet MS" charset="0"/>
                </a:rPr>
                <a:t>PART_1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645" y="5153106"/>
            <a:ext cx="3147728" cy="4456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A91D3F-E468-7142-A2E9-5129B6111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051" y="3761098"/>
            <a:ext cx="2423472" cy="44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13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Division problem of samples within the straight lines:</a:t>
            </a:r>
          </a:p>
          <a:p>
            <a:pPr lvl="1"/>
            <a:r>
              <a:rPr lang="en-US" dirty="0"/>
              <a:t>It cannot divide a sample into two regions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Solution:</a:t>
            </a:r>
          </a:p>
          <a:p>
            <a:pPr lvl="1"/>
            <a:r>
              <a:rPr lang="en-US" dirty="0"/>
              <a:t>Mask-based motion compensation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319258"/>
              </p:ext>
            </p:extLst>
          </p:nvPr>
        </p:nvGraphicFramePr>
        <p:xfrm>
          <a:off x="4312928" y="2556951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sk-SK" sz="1000" b="0" i="0" u="none" strike="noStrike" dirty="0">
                        <a:solidFill>
                          <a:srgbClr val="000000"/>
                        </a:solidFill>
                        <a:effectLst/>
                        <a:latin typeface="Trebuchet MS" charset="0"/>
                        <a:ea typeface="Trebuchet MS" charset="0"/>
                        <a:cs typeface="Trebuchet MS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4312928" y="2556951"/>
            <a:ext cx="3251200" cy="16256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20014" y="4197904"/>
            <a:ext cx="3245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the division problem</a:t>
            </a:r>
          </a:p>
        </p:txBody>
      </p:sp>
    </p:spTree>
    <p:extLst>
      <p:ext uri="{BB962C8B-B14F-4D97-AF65-F5344CB8AC3E}">
        <p14:creationId xmlns:p14="http://schemas.microsoft.com/office/powerpoint/2010/main" val="2883832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Representation: mask-based motion compensation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mask represents each sample in a CU is belonged to which diagonal partitions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final prediction block for the current CU is can be stated as: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475591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07558" y="5904361"/>
            <a:ext cx="1891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DMP mask for PART_0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31166" y="5904360"/>
            <a:ext cx="18962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DMP mask for PART_1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3405" y="6217234"/>
            <a:ext cx="4214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right diagonal mask for a 16x8 CU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6453679" y="4242885"/>
          <a:ext cx="3251200" cy="1625600"/>
        </p:xfrm>
        <a:graphic>
          <a:graphicData uri="http://schemas.openxmlformats.org/drawingml/2006/table">
            <a:tbl>
              <a:tblPr/>
              <a:tblGrid>
                <a:gridCol w="20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 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2475591" y="4242885"/>
            <a:ext cx="3251200" cy="1625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453679" y="4242885"/>
            <a:ext cx="3251201" cy="1625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4933" y="1834824"/>
            <a:ext cx="5491109" cy="1068629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2508798" y="3459312"/>
          <a:ext cx="6863377" cy="345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r:id="rId5" imgW="4546600" imgH="228600" progId="Equation.DSMT4">
                  <p:embed/>
                </p:oleObj>
              </mc:Choice>
              <mc:Fallback>
                <p:oleObj r:id="rId5" imgW="4546600" imgH="228600" progId="Equation.DSMT4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798" y="3459312"/>
                        <a:ext cx="6863377" cy="3450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4988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Representation: OBMC for partition boundaries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1406"/>
            <a:ext cx="10515600" cy="4897998"/>
          </a:xfrm>
        </p:spPr>
        <p:txBody>
          <a:bodyPr/>
          <a:lstStyle/>
          <a:p>
            <a:r>
              <a:rPr lang="en-US" dirty="0"/>
              <a:t>To decrease discontinuities on the prediction boundaries, the proposed method applies overlapped block motion compensation (OBMC)</a:t>
            </a:r>
          </a:p>
          <a:p>
            <a:pPr lvl="1"/>
            <a:r>
              <a:rPr lang="en-US" dirty="0"/>
              <a:t>In this contribution, OBMC for DMP boundaries is always applied for every DMP coded CU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C4C260-112C-D144-81A7-76988BF0E3F6}" type="slidenum">
              <a:rPr lang="en-US" smtClean="0"/>
              <a:t>7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762747" y="5904361"/>
            <a:ext cx="26768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DMP mask with OBMC for PART_0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38431" y="5910679"/>
            <a:ext cx="26816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</a:t>
            </a:r>
            <a:r>
              <a:rPr lang="en-US" sz="1200">
                <a:latin typeface="Trebuchet MS" charset="0"/>
                <a:ea typeface="Trebuchet MS" charset="0"/>
                <a:cs typeface="Trebuchet MS" charset="0"/>
              </a:rPr>
              <a:t>DMP mask with OBMC 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for PART_1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0683" y="6217234"/>
            <a:ext cx="4890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An example of right diagonal mask with OBMC for a 16x8 CU</a:t>
            </a: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/>
          </p:nvPr>
        </p:nvGraphicFramePr>
        <p:xfrm>
          <a:off x="2475591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188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6453679" y="4242887"/>
          <a:ext cx="3251200" cy="1625600"/>
        </p:xfrm>
        <a:graphic>
          <a:graphicData uri="http://schemas.openxmlformats.org/drawingml/2006/table">
            <a:tbl>
              <a:tblPr/>
              <a:tblGrid>
                <a:gridCol w="188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6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charset="0"/>
                          <a:ea typeface="Trebuchet MS" charset="0"/>
                          <a:cs typeface="Trebuchet MS" charset="0"/>
                        </a:rPr>
                        <a:t>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919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8B11D-FF84-1C4C-AD13-E93E4D26B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AMVP and MERGE candidates for DMP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05E747-6197-314F-9187-F2ED541622AE}"/>
              </a:ext>
            </a:extLst>
          </p:cNvPr>
          <p:cNvGrpSpPr/>
          <p:nvPr/>
        </p:nvGrpSpPr>
        <p:grpSpPr>
          <a:xfrm>
            <a:off x="6646256" y="903112"/>
            <a:ext cx="5252422" cy="5525851"/>
            <a:chOff x="6646256" y="993052"/>
            <a:chExt cx="5252422" cy="55258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87B493-3971-E84E-9C16-4D668DDC2F1A}"/>
                </a:ext>
              </a:extLst>
            </p:cNvPr>
            <p:cNvGrpSpPr/>
            <p:nvPr/>
          </p:nvGrpSpPr>
          <p:grpSpPr>
            <a:xfrm>
              <a:off x="6646256" y="1039092"/>
              <a:ext cx="2520820" cy="2520820"/>
              <a:chOff x="6131714" y="3265475"/>
              <a:chExt cx="2520820" cy="2520820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FDA88FEE-69AA-AC4C-8E7F-57B6CB37A771}"/>
                  </a:ext>
                </a:extLst>
              </p:cNvPr>
              <p:cNvCxnSpPr/>
              <p:nvPr/>
            </p:nvCxnSpPr>
            <p:spPr>
              <a:xfrm flipV="1">
                <a:off x="6548827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089245DC-E59E-5748-8E42-FB49949BA89D}"/>
                  </a:ext>
                </a:extLst>
              </p:cNvPr>
              <p:cNvCxnSpPr/>
              <p:nvPr/>
            </p:nvCxnSpPr>
            <p:spPr>
              <a:xfrm>
                <a:off x="6131714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8BFFD14-9C7E-7048-8F52-161AF09A7EB2}"/>
                  </a:ext>
                </a:extLst>
              </p:cNvPr>
              <p:cNvSpPr/>
              <p:nvPr/>
            </p:nvSpPr>
            <p:spPr>
              <a:xfrm>
                <a:off x="6551851" y="3761442"/>
                <a:ext cx="1680547" cy="168054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" name="Triangle 7">
                <a:extLst>
                  <a:ext uri="{FF2B5EF4-FFF2-40B4-BE49-F238E27FC236}">
                    <a16:creationId xmlns:a16="http://schemas.microsoft.com/office/drawing/2014/main" id="{BDFE0E44-BEB3-0247-A577-AA0C4BA1F0FB}"/>
                  </a:ext>
                </a:extLst>
              </p:cNvPr>
              <p:cNvSpPr/>
              <p:nvPr/>
            </p:nvSpPr>
            <p:spPr>
              <a:xfrm rot="16200000">
                <a:off x="6560128" y="3756960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1ACD2CB-01FC-9044-8C56-D673459709FF}"/>
                  </a:ext>
                </a:extLst>
              </p:cNvPr>
              <p:cNvSpPr txBox="1"/>
              <p:nvPr/>
            </p:nvSpPr>
            <p:spPr>
              <a:xfrm>
                <a:off x="6603616" y="4876107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rebuchet MS" charset="0"/>
                    <a:ea typeface="Trebuchet MS" charset="0"/>
                    <a:cs typeface="Trebuchet MS" charset="0"/>
                  </a:rPr>
                  <a:t>PART_1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AA4CE4E-6299-3B42-AE9D-A1415FC246BD}"/>
                  </a:ext>
                </a:extLst>
              </p:cNvPr>
              <p:cNvSpPr txBox="1"/>
              <p:nvPr/>
            </p:nvSpPr>
            <p:spPr>
              <a:xfrm>
                <a:off x="7447878" y="4037902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rebuchet MS" charset="0"/>
                    <a:ea typeface="Trebuchet MS" charset="0"/>
                    <a:cs typeface="Trebuchet MS" charset="0"/>
                  </a:rPr>
                  <a:t>PART_0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AF3243-289D-1A4D-A0E2-C395FA2F36AF}"/>
                </a:ext>
              </a:extLst>
            </p:cNvPr>
            <p:cNvSpPr/>
            <p:nvPr/>
          </p:nvSpPr>
          <p:spPr>
            <a:xfrm>
              <a:off x="8748943" y="117223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6455B18-AA4C-0A47-A839-C51CA6681534}"/>
                </a:ext>
              </a:extLst>
            </p:cNvPr>
            <p:cNvGrpSpPr/>
            <p:nvPr/>
          </p:nvGrpSpPr>
          <p:grpSpPr>
            <a:xfrm>
              <a:off x="6646256" y="3978748"/>
              <a:ext cx="2520820" cy="2520820"/>
              <a:chOff x="9296400" y="3265475"/>
              <a:chExt cx="2520820" cy="2520820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1A1E743A-3DD2-7E46-BE1E-030403417D88}"/>
                  </a:ext>
                </a:extLst>
              </p:cNvPr>
              <p:cNvCxnSpPr/>
              <p:nvPr/>
            </p:nvCxnSpPr>
            <p:spPr>
              <a:xfrm flipV="1">
                <a:off x="9710040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C68D6DFF-ABAA-024E-A480-5290A79110D0}"/>
                  </a:ext>
                </a:extLst>
              </p:cNvPr>
              <p:cNvCxnSpPr/>
              <p:nvPr/>
            </p:nvCxnSpPr>
            <p:spPr>
              <a:xfrm>
                <a:off x="9296400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8A85F9D-5363-EE4B-B293-EB36187F63AD}"/>
                  </a:ext>
                </a:extLst>
              </p:cNvPr>
              <p:cNvSpPr/>
              <p:nvPr/>
            </p:nvSpPr>
            <p:spPr>
              <a:xfrm>
                <a:off x="9716537" y="3761442"/>
                <a:ext cx="1680547" cy="168054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1" name="Triangle 20">
                <a:extLst>
                  <a:ext uri="{FF2B5EF4-FFF2-40B4-BE49-F238E27FC236}">
                    <a16:creationId xmlns:a16="http://schemas.microsoft.com/office/drawing/2014/main" id="{9414A376-D8AE-9C47-9225-3663F8CB2E70}"/>
                  </a:ext>
                </a:extLst>
              </p:cNvPr>
              <p:cNvSpPr/>
              <p:nvPr/>
            </p:nvSpPr>
            <p:spPr>
              <a:xfrm>
                <a:off x="9724814" y="3761442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35994A4-436E-B745-935D-917D71B75727}"/>
                  </a:ext>
                </a:extLst>
              </p:cNvPr>
              <p:cNvSpPr txBox="1"/>
              <p:nvPr/>
            </p:nvSpPr>
            <p:spPr>
              <a:xfrm>
                <a:off x="9776061" y="4037902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latin typeface="Trebuchet MS" charset="0"/>
                    <a:ea typeface="Trebuchet MS" charset="0"/>
                    <a:cs typeface="Trebuchet MS" charset="0"/>
                  </a:rPr>
                  <a:t>PART_0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463D8CC-3859-6D40-B56C-35D7A859E481}"/>
                  </a:ext>
                </a:extLst>
              </p:cNvPr>
              <p:cNvSpPr txBox="1"/>
              <p:nvPr/>
            </p:nvSpPr>
            <p:spPr>
              <a:xfrm>
                <a:off x="10616336" y="4878176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latin typeface="Trebuchet MS" charset="0"/>
                    <a:ea typeface="Trebuchet MS" charset="0"/>
                    <a:cs typeface="Trebuchet MS" charset="0"/>
                  </a:rPr>
                  <a:t>PART_1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7175C1F-38C5-EC4E-8943-060BBC3AD94C}"/>
                </a:ext>
              </a:extLst>
            </p:cNvPr>
            <p:cNvSpPr/>
            <p:nvPr/>
          </p:nvSpPr>
          <p:spPr>
            <a:xfrm>
              <a:off x="8393075" y="1173175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3420EE5-42F8-FC49-83CD-A61D4CF5443E}"/>
                </a:ext>
              </a:extLst>
            </p:cNvPr>
            <p:cNvSpPr/>
            <p:nvPr/>
          </p:nvSpPr>
          <p:spPr>
            <a:xfrm>
              <a:off x="6701091" y="1172231"/>
              <a:ext cx="360000" cy="360000"/>
            </a:xfrm>
            <a:prstGeom prst="rect">
              <a:avLst/>
            </a:prstGeom>
            <a:solidFill>
              <a:srgbClr val="DE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44A3193-2C35-C045-B13E-67EBA2E847D3}"/>
                </a:ext>
              </a:extLst>
            </p:cNvPr>
            <p:cNvSpPr/>
            <p:nvPr/>
          </p:nvSpPr>
          <p:spPr>
            <a:xfrm>
              <a:off x="6703126" y="2853122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35E0C98-8877-984D-AE4B-DC353B1AA5DB}"/>
                </a:ext>
              </a:extLst>
            </p:cNvPr>
            <p:cNvSpPr/>
            <p:nvPr/>
          </p:nvSpPr>
          <p:spPr>
            <a:xfrm>
              <a:off x="6703126" y="321736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D4E8332-F003-AA4F-BA83-956D62D032C5}"/>
                </a:ext>
              </a:extLst>
            </p:cNvPr>
            <p:cNvSpPr/>
            <p:nvPr/>
          </p:nvSpPr>
          <p:spPr>
            <a:xfrm>
              <a:off x="8748943" y="4113771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E77A723-3397-4D46-BBAD-1A75D8EBCE35}"/>
                </a:ext>
              </a:extLst>
            </p:cNvPr>
            <p:cNvSpPr/>
            <p:nvPr/>
          </p:nvSpPr>
          <p:spPr>
            <a:xfrm>
              <a:off x="8393075" y="4114715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29E5E52-F542-B04F-87AF-4473109C7FD2}"/>
                </a:ext>
              </a:extLst>
            </p:cNvPr>
            <p:cNvSpPr/>
            <p:nvPr/>
          </p:nvSpPr>
          <p:spPr>
            <a:xfrm>
              <a:off x="6701091" y="411377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2F98E12-0D1B-2B48-8545-841578D55591}"/>
                </a:ext>
              </a:extLst>
            </p:cNvPr>
            <p:cNvSpPr/>
            <p:nvPr/>
          </p:nvSpPr>
          <p:spPr>
            <a:xfrm>
              <a:off x="6699336" y="5800600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6C6BEFB-5148-AA46-9ECC-636DEF438BC8}"/>
                </a:ext>
              </a:extLst>
            </p:cNvPr>
            <p:cNvSpPr/>
            <p:nvPr/>
          </p:nvSpPr>
          <p:spPr>
            <a:xfrm>
              <a:off x="6699336" y="615890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15D2E96-4A95-F64B-9B18-9AA8FC45808C}"/>
                </a:ext>
              </a:extLst>
            </p:cNvPr>
            <p:cNvGrpSpPr/>
            <p:nvPr/>
          </p:nvGrpSpPr>
          <p:grpSpPr>
            <a:xfrm>
              <a:off x="9373720" y="993052"/>
              <a:ext cx="2520820" cy="2520820"/>
              <a:chOff x="6131714" y="3265475"/>
              <a:chExt cx="2520820" cy="2520820"/>
            </a:xfrm>
          </p:grpSpPr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EECE98F1-9D55-2F44-95C8-7A506AC6CCA2}"/>
                  </a:ext>
                </a:extLst>
              </p:cNvPr>
              <p:cNvCxnSpPr/>
              <p:nvPr/>
            </p:nvCxnSpPr>
            <p:spPr>
              <a:xfrm flipV="1">
                <a:off x="6548827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2AB7FD18-7C7A-6240-9C23-FD996C397FB5}"/>
                  </a:ext>
                </a:extLst>
              </p:cNvPr>
              <p:cNvCxnSpPr/>
              <p:nvPr/>
            </p:nvCxnSpPr>
            <p:spPr>
              <a:xfrm>
                <a:off x="6131714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F8F761B-CE17-794F-9C55-70699E1E2F3A}"/>
                  </a:ext>
                </a:extLst>
              </p:cNvPr>
              <p:cNvSpPr/>
              <p:nvPr/>
            </p:nvSpPr>
            <p:spPr>
              <a:xfrm>
                <a:off x="6551851" y="3761442"/>
                <a:ext cx="1680547" cy="168054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4" name="Triangle 43">
                <a:extLst>
                  <a:ext uri="{FF2B5EF4-FFF2-40B4-BE49-F238E27FC236}">
                    <a16:creationId xmlns:a16="http://schemas.microsoft.com/office/drawing/2014/main" id="{461A9A65-A30F-814A-8EE8-61CE5E61CD34}"/>
                  </a:ext>
                </a:extLst>
              </p:cNvPr>
              <p:cNvSpPr/>
              <p:nvPr/>
            </p:nvSpPr>
            <p:spPr>
              <a:xfrm rot="16200000">
                <a:off x="6560128" y="3756960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1BE0FC5-6A5D-7345-A973-B5D2F0B2600D}"/>
                </a:ext>
              </a:extLst>
            </p:cNvPr>
            <p:cNvSpPr/>
            <p:nvPr/>
          </p:nvSpPr>
          <p:spPr>
            <a:xfrm>
              <a:off x="11116410" y="149487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4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A12083E-6362-494E-95F7-A39009B23DE8}"/>
                </a:ext>
              </a:extLst>
            </p:cNvPr>
            <p:cNvSpPr/>
            <p:nvPr/>
          </p:nvSpPr>
          <p:spPr>
            <a:xfrm>
              <a:off x="11480538" y="3171323"/>
              <a:ext cx="360000" cy="360000"/>
            </a:xfrm>
            <a:prstGeom prst="rect">
              <a:avLst/>
            </a:prstGeom>
            <a:solidFill>
              <a:srgbClr val="DE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98E56E9-D767-214B-B681-81DD3F7B7DA5}"/>
                </a:ext>
              </a:extLst>
            </p:cNvPr>
            <p:cNvSpPr/>
            <p:nvPr/>
          </p:nvSpPr>
          <p:spPr>
            <a:xfrm>
              <a:off x="9790589" y="2816810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5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4A1B04F-52D0-404C-8B99-D5DFF6893427}"/>
                </a:ext>
              </a:extLst>
            </p:cNvPr>
            <p:cNvSpPr txBox="1"/>
            <p:nvPr/>
          </p:nvSpPr>
          <p:spPr>
            <a:xfrm>
              <a:off x="10049723" y="3172900"/>
              <a:ext cx="11673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Co-located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5FE23E5-828B-224D-A669-0B83A13775C7}"/>
                </a:ext>
              </a:extLst>
            </p:cNvPr>
            <p:cNvSpPr txBox="1"/>
            <p:nvPr/>
          </p:nvSpPr>
          <p:spPr>
            <a:xfrm>
              <a:off x="7434469" y="3217748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Current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E634C83-4E6F-4443-A879-E5D1C4C2ACB4}"/>
                </a:ext>
              </a:extLst>
            </p:cNvPr>
            <p:cNvGrpSpPr/>
            <p:nvPr/>
          </p:nvGrpSpPr>
          <p:grpSpPr>
            <a:xfrm>
              <a:off x="9373720" y="3935765"/>
              <a:ext cx="2520820" cy="2520820"/>
              <a:chOff x="9296400" y="3265475"/>
              <a:chExt cx="2520820" cy="2520820"/>
            </a:xfrm>
          </p:grpSpPr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4E02C3E-15A7-4542-9725-7F663F73E9BD}"/>
                  </a:ext>
                </a:extLst>
              </p:cNvPr>
              <p:cNvCxnSpPr/>
              <p:nvPr/>
            </p:nvCxnSpPr>
            <p:spPr>
              <a:xfrm flipV="1">
                <a:off x="9710040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7E42B89A-C0F5-694E-ADB1-9844AF00BE16}"/>
                  </a:ext>
                </a:extLst>
              </p:cNvPr>
              <p:cNvCxnSpPr/>
              <p:nvPr/>
            </p:nvCxnSpPr>
            <p:spPr>
              <a:xfrm>
                <a:off x="9296400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918DE89-75D5-BE4D-A307-7FB61BC66A50}"/>
                  </a:ext>
                </a:extLst>
              </p:cNvPr>
              <p:cNvSpPr/>
              <p:nvPr/>
            </p:nvSpPr>
            <p:spPr>
              <a:xfrm>
                <a:off x="9716537" y="3761442"/>
                <a:ext cx="1680547" cy="168054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9" name="Triangle 68">
                <a:extLst>
                  <a:ext uri="{FF2B5EF4-FFF2-40B4-BE49-F238E27FC236}">
                    <a16:creationId xmlns:a16="http://schemas.microsoft.com/office/drawing/2014/main" id="{9ED13045-35B0-DB40-A9DF-167BD242736A}"/>
                  </a:ext>
                </a:extLst>
              </p:cNvPr>
              <p:cNvSpPr/>
              <p:nvPr/>
            </p:nvSpPr>
            <p:spPr>
              <a:xfrm>
                <a:off x="9724814" y="3761442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27F4FFB-D869-4246-8883-8DAC59349CD3}"/>
                </a:ext>
              </a:extLst>
            </p:cNvPr>
            <p:cNvSpPr/>
            <p:nvPr/>
          </p:nvSpPr>
          <p:spPr>
            <a:xfrm>
              <a:off x="11480538" y="611286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8B10E52-7D77-B84D-B229-3809D99B3CB6}"/>
                </a:ext>
              </a:extLst>
            </p:cNvPr>
            <p:cNvSpPr/>
            <p:nvPr/>
          </p:nvSpPr>
          <p:spPr>
            <a:xfrm>
              <a:off x="9794968" y="4427973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3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0ECBBC-B5B9-BB4C-B320-47601C7DB9AA}"/>
                </a:ext>
              </a:extLst>
            </p:cNvPr>
            <p:cNvSpPr/>
            <p:nvPr/>
          </p:nvSpPr>
          <p:spPr>
            <a:xfrm>
              <a:off x="11120538" y="5754560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6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70F52A8-264B-F748-9958-9C4450FE0260}"/>
                </a:ext>
              </a:extLst>
            </p:cNvPr>
            <p:cNvSpPr/>
            <p:nvPr/>
          </p:nvSpPr>
          <p:spPr>
            <a:xfrm>
              <a:off x="10271884" y="4908948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B0BA0A0-E0C7-0447-8A75-1182F5976E76}"/>
                </a:ext>
              </a:extLst>
            </p:cNvPr>
            <p:cNvSpPr/>
            <p:nvPr/>
          </p:nvSpPr>
          <p:spPr>
            <a:xfrm>
              <a:off x="10631884" y="5268948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2E004374-3ED9-0949-AF78-817CA617A28A}"/>
                </a:ext>
              </a:extLst>
            </p:cNvPr>
            <p:cNvCxnSpPr/>
            <p:nvPr/>
          </p:nvCxnSpPr>
          <p:spPr>
            <a:xfrm flipV="1">
              <a:off x="10631202" y="3966938"/>
              <a:ext cx="0" cy="2520820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C2230C90-7496-4140-8D1E-62ED42CB1B28}"/>
                </a:ext>
              </a:extLst>
            </p:cNvPr>
            <p:cNvCxnSpPr/>
            <p:nvPr/>
          </p:nvCxnSpPr>
          <p:spPr>
            <a:xfrm>
              <a:off x="9377858" y="5268948"/>
              <a:ext cx="2520820" cy="0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75C71BA-F781-5E43-8116-EF8AB5403B45}"/>
                </a:ext>
              </a:extLst>
            </p:cNvPr>
            <p:cNvSpPr txBox="1"/>
            <p:nvPr/>
          </p:nvSpPr>
          <p:spPr>
            <a:xfrm>
              <a:off x="10049723" y="6117508"/>
              <a:ext cx="11673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Co-located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E188415-95D4-D844-86DF-AA6E0F402F0F}"/>
                </a:ext>
              </a:extLst>
            </p:cNvPr>
            <p:cNvSpPr txBox="1"/>
            <p:nvPr/>
          </p:nvSpPr>
          <p:spPr>
            <a:xfrm>
              <a:off x="7434469" y="6162356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Current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E9B1BD69-76D0-B84E-96AB-DE4F65C4A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1406"/>
            <a:ext cx="4505903" cy="4897998"/>
          </a:xfrm>
        </p:spPr>
        <p:txBody>
          <a:bodyPr/>
          <a:lstStyle/>
          <a:p>
            <a:r>
              <a:rPr lang="en-US" dirty="0"/>
              <a:t>The proposed method applies two kinds of modifications for MVP:</a:t>
            </a:r>
          </a:p>
          <a:p>
            <a:pPr lvl="1"/>
            <a:r>
              <a:rPr lang="en-US" dirty="0"/>
              <a:t>Un-correlated spatial and temporal candidates in AMVP and MERGE list are removed for each partition</a:t>
            </a:r>
          </a:p>
          <a:p>
            <a:pPr lvl="1"/>
            <a:r>
              <a:rPr lang="en-US" dirty="0"/>
              <a:t>Additional temporal candidates can be considered</a:t>
            </a:r>
          </a:p>
          <a:p>
            <a:endParaRPr lang="en-US" dirty="0"/>
          </a:p>
          <a:p>
            <a:r>
              <a:rPr lang="en-US" dirty="0"/>
              <a:t>Same # of AMVP and MERGE candidates as HEVC</a:t>
            </a:r>
          </a:p>
          <a:p>
            <a:pPr lvl="1"/>
            <a:r>
              <a:rPr lang="en-US" dirty="0"/>
              <a:t>AMVP: 2</a:t>
            </a:r>
          </a:p>
          <a:p>
            <a:pPr lvl="1"/>
            <a:r>
              <a:rPr lang="en-US" dirty="0"/>
              <a:t>MERGE: 5 (FIXED)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834BB24-54AE-4942-BC20-EF7932B994C9}"/>
              </a:ext>
            </a:extLst>
          </p:cNvPr>
          <p:cNvSpPr txBox="1"/>
          <p:nvPr/>
        </p:nvSpPr>
        <p:spPr>
          <a:xfrm>
            <a:off x="8644585" y="3416135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Left diagonal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D471501-3A6F-D141-BF38-DB80BAB6BF91}"/>
              </a:ext>
            </a:extLst>
          </p:cNvPr>
          <p:cNvSpPr txBox="1"/>
          <p:nvPr/>
        </p:nvSpPr>
        <p:spPr>
          <a:xfrm>
            <a:off x="8618489" y="6197551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Right diagonal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5AD3418-CEBA-6046-ADDC-0F9CCC526E56}"/>
              </a:ext>
            </a:extLst>
          </p:cNvPr>
          <p:cNvSpPr txBox="1"/>
          <p:nvPr/>
        </p:nvSpPr>
        <p:spPr>
          <a:xfrm>
            <a:off x="7304293" y="6466753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Modified AMVP and MERGE candidates for DMPs</a:t>
            </a:r>
          </a:p>
        </p:txBody>
      </p:sp>
    </p:spTree>
    <p:extLst>
      <p:ext uri="{BB962C8B-B14F-4D97-AF65-F5344CB8AC3E}">
        <p14:creationId xmlns:p14="http://schemas.microsoft.com/office/powerpoint/2010/main" val="799200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8B11D-FF84-1C4C-AD13-E93E4D26B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AMVP and MERGE candidates for DMP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05E747-6197-314F-9187-F2ED541622AE}"/>
              </a:ext>
            </a:extLst>
          </p:cNvPr>
          <p:cNvGrpSpPr/>
          <p:nvPr/>
        </p:nvGrpSpPr>
        <p:grpSpPr>
          <a:xfrm>
            <a:off x="6646256" y="903112"/>
            <a:ext cx="5252422" cy="5525851"/>
            <a:chOff x="6646256" y="993052"/>
            <a:chExt cx="5252422" cy="55258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87B493-3971-E84E-9C16-4D668DDC2F1A}"/>
                </a:ext>
              </a:extLst>
            </p:cNvPr>
            <p:cNvGrpSpPr/>
            <p:nvPr/>
          </p:nvGrpSpPr>
          <p:grpSpPr>
            <a:xfrm>
              <a:off x="6646256" y="1039092"/>
              <a:ext cx="2520820" cy="2520820"/>
              <a:chOff x="6131714" y="3265475"/>
              <a:chExt cx="2520820" cy="2520820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FDA88FEE-69AA-AC4C-8E7F-57B6CB37A771}"/>
                  </a:ext>
                </a:extLst>
              </p:cNvPr>
              <p:cNvCxnSpPr/>
              <p:nvPr/>
            </p:nvCxnSpPr>
            <p:spPr>
              <a:xfrm flipV="1">
                <a:off x="6548827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089245DC-E59E-5748-8E42-FB49949BA89D}"/>
                  </a:ext>
                </a:extLst>
              </p:cNvPr>
              <p:cNvCxnSpPr/>
              <p:nvPr/>
            </p:nvCxnSpPr>
            <p:spPr>
              <a:xfrm>
                <a:off x="6131714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8BFFD14-9C7E-7048-8F52-161AF09A7EB2}"/>
                  </a:ext>
                </a:extLst>
              </p:cNvPr>
              <p:cNvSpPr/>
              <p:nvPr/>
            </p:nvSpPr>
            <p:spPr>
              <a:xfrm>
                <a:off x="6551851" y="3761442"/>
                <a:ext cx="1680547" cy="168054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8" name="Triangle 7">
                <a:extLst>
                  <a:ext uri="{FF2B5EF4-FFF2-40B4-BE49-F238E27FC236}">
                    <a16:creationId xmlns:a16="http://schemas.microsoft.com/office/drawing/2014/main" id="{BDFE0E44-BEB3-0247-A577-AA0C4BA1F0FB}"/>
                  </a:ext>
                </a:extLst>
              </p:cNvPr>
              <p:cNvSpPr/>
              <p:nvPr/>
            </p:nvSpPr>
            <p:spPr>
              <a:xfrm rot="16200000">
                <a:off x="6560128" y="3756960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1ACD2CB-01FC-9044-8C56-D673459709FF}"/>
                  </a:ext>
                </a:extLst>
              </p:cNvPr>
              <p:cNvSpPr txBox="1"/>
              <p:nvPr/>
            </p:nvSpPr>
            <p:spPr>
              <a:xfrm>
                <a:off x="6603616" y="4876107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rebuchet MS" charset="0"/>
                    <a:ea typeface="Trebuchet MS" charset="0"/>
                    <a:cs typeface="Trebuchet MS" charset="0"/>
                  </a:rPr>
                  <a:t>PART_1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AA4CE4E-6299-3B42-AE9D-A1415FC246BD}"/>
                  </a:ext>
                </a:extLst>
              </p:cNvPr>
              <p:cNvSpPr txBox="1"/>
              <p:nvPr/>
            </p:nvSpPr>
            <p:spPr>
              <a:xfrm>
                <a:off x="7447878" y="4037902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rebuchet MS" charset="0"/>
                    <a:ea typeface="Trebuchet MS" charset="0"/>
                    <a:cs typeface="Trebuchet MS" charset="0"/>
                  </a:rPr>
                  <a:t>PART_0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AF3243-289D-1A4D-A0E2-C395FA2F36AF}"/>
                </a:ext>
              </a:extLst>
            </p:cNvPr>
            <p:cNvSpPr/>
            <p:nvPr/>
          </p:nvSpPr>
          <p:spPr>
            <a:xfrm>
              <a:off x="8748943" y="117223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6455B18-AA4C-0A47-A839-C51CA6681534}"/>
                </a:ext>
              </a:extLst>
            </p:cNvPr>
            <p:cNvGrpSpPr/>
            <p:nvPr/>
          </p:nvGrpSpPr>
          <p:grpSpPr>
            <a:xfrm>
              <a:off x="6646256" y="3978748"/>
              <a:ext cx="2520820" cy="2520820"/>
              <a:chOff x="9296400" y="3265475"/>
              <a:chExt cx="2520820" cy="2520820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1A1E743A-3DD2-7E46-BE1E-030403417D88}"/>
                  </a:ext>
                </a:extLst>
              </p:cNvPr>
              <p:cNvCxnSpPr/>
              <p:nvPr/>
            </p:nvCxnSpPr>
            <p:spPr>
              <a:xfrm flipV="1">
                <a:off x="9710040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C68D6DFF-ABAA-024E-A480-5290A79110D0}"/>
                  </a:ext>
                </a:extLst>
              </p:cNvPr>
              <p:cNvCxnSpPr/>
              <p:nvPr/>
            </p:nvCxnSpPr>
            <p:spPr>
              <a:xfrm>
                <a:off x="9296400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8A85F9D-5363-EE4B-B293-EB36187F63AD}"/>
                  </a:ext>
                </a:extLst>
              </p:cNvPr>
              <p:cNvSpPr/>
              <p:nvPr/>
            </p:nvSpPr>
            <p:spPr>
              <a:xfrm>
                <a:off x="9716537" y="3761442"/>
                <a:ext cx="1680547" cy="168054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1" name="Triangle 20">
                <a:extLst>
                  <a:ext uri="{FF2B5EF4-FFF2-40B4-BE49-F238E27FC236}">
                    <a16:creationId xmlns:a16="http://schemas.microsoft.com/office/drawing/2014/main" id="{9414A376-D8AE-9C47-9225-3663F8CB2E70}"/>
                  </a:ext>
                </a:extLst>
              </p:cNvPr>
              <p:cNvSpPr/>
              <p:nvPr/>
            </p:nvSpPr>
            <p:spPr>
              <a:xfrm>
                <a:off x="9724814" y="3761442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35994A4-436E-B745-935D-917D71B75727}"/>
                  </a:ext>
                </a:extLst>
              </p:cNvPr>
              <p:cNvSpPr txBox="1"/>
              <p:nvPr/>
            </p:nvSpPr>
            <p:spPr>
              <a:xfrm>
                <a:off x="9776061" y="4037902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latin typeface="Trebuchet MS" charset="0"/>
                    <a:ea typeface="Trebuchet MS" charset="0"/>
                    <a:cs typeface="Trebuchet MS" charset="0"/>
                  </a:rPr>
                  <a:t>PART_0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463D8CC-3859-6D40-B56C-35D7A859E481}"/>
                  </a:ext>
                </a:extLst>
              </p:cNvPr>
              <p:cNvSpPr txBox="1"/>
              <p:nvPr/>
            </p:nvSpPr>
            <p:spPr>
              <a:xfrm>
                <a:off x="10616336" y="4878176"/>
                <a:ext cx="6790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latin typeface="Trebuchet MS" charset="0"/>
                    <a:ea typeface="Trebuchet MS" charset="0"/>
                    <a:cs typeface="Trebuchet MS" charset="0"/>
                  </a:rPr>
                  <a:t>PART_1</a:t>
                </a:r>
                <a:endParaRPr lang="en-US" sz="1200" baseline="-25000" dirty="0">
                  <a:latin typeface="Trebuchet MS" charset="0"/>
                  <a:ea typeface="Trebuchet MS" charset="0"/>
                  <a:cs typeface="Trebuchet MS" charset="0"/>
                </a:endParaRPr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7175C1F-38C5-EC4E-8943-060BBC3AD94C}"/>
                </a:ext>
              </a:extLst>
            </p:cNvPr>
            <p:cNvSpPr/>
            <p:nvPr/>
          </p:nvSpPr>
          <p:spPr>
            <a:xfrm>
              <a:off x="8393075" y="1173175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3420EE5-42F8-FC49-83CD-A61D4CF5443E}"/>
                </a:ext>
              </a:extLst>
            </p:cNvPr>
            <p:cNvSpPr/>
            <p:nvPr/>
          </p:nvSpPr>
          <p:spPr>
            <a:xfrm>
              <a:off x="6701091" y="1172231"/>
              <a:ext cx="360000" cy="360000"/>
            </a:xfrm>
            <a:prstGeom prst="rect">
              <a:avLst/>
            </a:prstGeom>
            <a:solidFill>
              <a:srgbClr val="DE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44A3193-2C35-C045-B13E-67EBA2E847D3}"/>
                </a:ext>
              </a:extLst>
            </p:cNvPr>
            <p:cNvSpPr/>
            <p:nvPr/>
          </p:nvSpPr>
          <p:spPr>
            <a:xfrm>
              <a:off x="6703126" y="2853122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35E0C98-8877-984D-AE4B-DC353B1AA5DB}"/>
                </a:ext>
              </a:extLst>
            </p:cNvPr>
            <p:cNvSpPr/>
            <p:nvPr/>
          </p:nvSpPr>
          <p:spPr>
            <a:xfrm>
              <a:off x="6703126" y="321736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D4E8332-F003-AA4F-BA83-956D62D032C5}"/>
                </a:ext>
              </a:extLst>
            </p:cNvPr>
            <p:cNvSpPr/>
            <p:nvPr/>
          </p:nvSpPr>
          <p:spPr>
            <a:xfrm>
              <a:off x="8748943" y="4113771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E77A723-3397-4D46-BBAD-1A75D8EBCE35}"/>
                </a:ext>
              </a:extLst>
            </p:cNvPr>
            <p:cNvSpPr/>
            <p:nvPr/>
          </p:nvSpPr>
          <p:spPr>
            <a:xfrm>
              <a:off x="8393075" y="4114715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29E5E52-F542-B04F-87AF-4473109C7FD2}"/>
                </a:ext>
              </a:extLst>
            </p:cNvPr>
            <p:cNvSpPr/>
            <p:nvPr/>
          </p:nvSpPr>
          <p:spPr>
            <a:xfrm>
              <a:off x="6701091" y="411377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B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2F98E12-0D1B-2B48-8545-841578D55591}"/>
                </a:ext>
              </a:extLst>
            </p:cNvPr>
            <p:cNvSpPr/>
            <p:nvPr/>
          </p:nvSpPr>
          <p:spPr>
            <a:xfrm>
              <a:off x="6699336" y="5800600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6C6BEFB-5148-AA46-9ECC-636DEF438BC8}"/>
                </a:ext>
              </a:extLst>
            </p:cNvPr>
            <p:cNvSpPr/>
            <p:nvPr/>
          </p:nvSpPr>
          <p:spPr>
            <a:xfrm>
              <a:off x="6699336" y="615890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A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15D2E96-4A95-F64B-9B18-9AA8FC45808C}"/>
                </a:ext>
              </a:extLst>
            </p:cNvPr>
            <p:cNvGrpSpPr/>
            <p:nvPr/>
          </p:nvGrpSpPr>
          <p:grpSpPr>
            <a:xfrm>
              <a:off x="9373720" y="993052"/>
              <a:ext cx="2520820" cy="2520820"/>
              <a:chOff x="6131714" y="3265475"/>
              <a:chExt cx="2520820" cy="2520820"/>
            </a:xfrm>
          </p:grpSpPr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EECE98F1-9D55-2F44-95C8-7A506AC6CCA2}"/>
                  </a:ext>
                </a:extLst>
              </p:cNvPr>
              <p:cNvCxnSpPr/>
              <p:nvPr/>
            </p:nvCxnSpPr>
            <p:spPr>
              <a:xfrm flipV="1">
                <a:off x="6548827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2AB7FD18-7C7A-6240-9C23-FD996C397FB5}"/>
                  </a:ext>
                </a:extLst>
              </p:cNvPr>
              <p:cNvCxnSpPr/>
              <p:nvPr/>
            </p:nvCxnSpPr>
            <p:spPr>
              <a:xfrm>
                <a:off x="6131714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F8F761B-CE17-794F-9C55-70699E1E2F3A}"/>
                  </a:ext>
                </a:extLst>
              </p:cNvPr>
              <p:cNvSpPr/>
              <p:nvPr/>
            </p:nvSpPr>
            <p:spPr>
              <a:xfrm>
                <a:off x="6551851" y="3761442"/>
                <a:ext cx="1680547" cy="168054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4" name="Triangle 43">
                <a:extLst>
                  <a:ext uri="{FF2B5EF4-FFF2-40B4-BE49-F238E27FC236}">
                    <a16:creationId xmlns:a16="http://schemas.microsoft.com/office/drawing/2014/main" id="{461A9A65-A30F-814A-8EE8-61CE5E61CD34}"/>
                  </a:ext>
                </a:extLst>
              </p:cNvPr>
              <p:cNvSpPr/>
              <p:nvPr/>
            </p:nvSpPr>
            <p:spPr>
              <a:xfrm rot="16200000">
                <a:off x="6560128" y="3756960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1BE0FC5-6A5D-7345-A973-B5D2F0B2600D}"/>
                </a:ext>
              </a:extLst>
            </p:cNvPr>
            <p:cNvSpPr/>
            <p:nvPr/>
          </p:nvSpPr>
          <p:spPr>
            <a:xfrm>
              <a:off x="11120538" y="1494871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4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A12083E-6362-494E-95F7-A39009B23DE8}"/>
                </a:ext>
              </a:extLst>
            </p:cNvPr>
            <p:cNvSpPr/>
            <p:nvPr/>
          </p:nvSpPr>
          <p:spPr>
            <a:xfrm>
              <a:off x="11480538" y="3171323"/>
              <a:ext cx="360000" cy="360000"/>
            </a:xfrm>
            <a:prstGeom prst="rect">
              <a:avLst/>
            </a:prstGeom>
            <a:solidFill>
              <a:srgbClr val="DE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98E56E9-D767-214B-B681-81DD3F7B7DA5}"/>
                </a:ext>
              </a:extLst>
            </p:cNvPr>
            <p:cNvSpPr/>
            <p:nvPr/>
          </p:nvSpPr>
          <p:spPr>
            <a:xfrm>
              <a:off x="9790589" y="2816810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5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4A1B04F-52D0-404C-8B99-D5DFF6893427}"/>
                </a:ext>
              </a:extLst>
            </p:cNvPr>
            <p:cNvSpPr txBox="1"/>
            <p:nvPr/>
          </p:nvSpPr>
          <p:spPr>
            <a:xfrm>
              <a:off x="10049723" y="3172900"/>
              <a:ext cx="11673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Co-located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5FE23E5-828B-224D-A669-0B83A13775C7}"/>
                </a:ext>
              </a:extLst>
            </p:cNvPr>
            <p:cNvSpPr txBox="1"/>
            <p:nvPr/>
          </p:nvSpPr>
          <p:spPr>
            <a:xfrm>
              <a:off x="7434469" y="3217748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Current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E634C83-4E6F-4443-A879-E5D1C4C2ACB4}"/>
                </a:ext>
              </a:extLst>
            </p:cNvPr>
            <p:cNvGrpSpPr/>
            <p:nvPr/>
          </p:nvGrpSpPr>
          <p:grpSpPr>
            <a:xfrm>
              <a:off x="9373720" y="3935765"/>
              <a:ext cx="2520820" cy="2520820"/>
              <a:chOff x="9296400" y="3265475"/>
              <a:chExt cx="2520820" cy="2520820"/>
            </a:xfrm>
          </p:grpSpPr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4E02C3E-15A7-4542-9725-7F663F73E9BD}"/>
                  </a:ext>
                </a:extLst>
              </p:cNvPr>
              <p:cNvCxnSpPr/>
              <p:nvPr/>
            </p:nvCxnSpPr>
            <p:spPr>
              <a:xfrm flipV="1">
                <a:off x="9710040" y="3265475"/>
                <a:ext cx="0" cy="252082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7E42B89A-C0F5-694E-ADB1-9844AF00BE16}"/>
                  </a:ext>
                </a:extLst>
              </p:cNvPr>
              <p:cNvCxnSpPr/>
              <p:nvPr/>
            </p:nvCxnSpPr>
            <p:spPr>
              <a:xfrm>
                <a:off x="9296400" y="3761442"/>
                <a:ext cx="2520820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918DE89-75D5-BE4D-A307-7FB61BC66A50}"/>
                  </a:ext>
                </a:extLst>
              </p:cNvPr>
              <p:cNvSpPr/>
              <p:nvPr/>
            </p:nvSpPr>
            <p:spPr>
              <a:xfrm>
                <a:off x="9716537" y="3761442"/>
                <a:ext cx="1680547" cy="168054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9" name="Triangle 68">
                <a:extLst>
                  <a:ext uri="{FF2B5EF4-FFF2-40B4-BE49-F238E27FC236}">
                    <a16:creationId xmlns:a16="http://schemas.microsoft.com/office/drawing/2014/main" id="{9ED13045-35B0-DB40-A9DF-167BD242736A}"/>
                  </a:ext>
                </a:extLst>
              </p:cNvPr>
              <p:cNvSpPr/>
              <p:nvPr/>
            </p:nvSpPr>
            <p:spPr>
              <a:xfrm>
                <a:off x="9724814" y="3761442"/>
                <a:ext cx="1672269" cy="1680547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27F4FFB-D869-4246-8883-8DAC59349CD3}"/>
                </a:ext>
              </a:extLst>
            </p:cNvPr>
            <p:cNvSpPr/>
            <p:nvPr/>
          </p:nvSpPr>
          <p:spPr>
            <a:xfrm>
              <a:off x="11480538" y="6112863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0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8B10E52-7D77-B84D-B229-3809D99B3CB6}"/>
                </a:ext>
              </a:extLst>
            </p:cNvPr>
            <p:cNvSpPr/>
            <p:nvPr/>
          </p:nvSpPr>
          <p:spPr>
            <a:xfrm>
              <a:off x="9799096" y="4423845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3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0ECBBC-B5B9-BB4C-B320-47601C7DB9AA}"/>
                </a:ext>
              </a:extLst>
            </p:cNvPr>
            <p:cNvSpPr/>
            <p:nvPr/>
          </p:nvSpPr>
          <p:spPr>
            <a:xfrm>
              <a:off x="11120538" y="5754560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6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70F52A8-264B-F748-9958-9C4450FE0260}"/>
                </a:ext>
              </a:extLst>
            </p:cNvPr>
            <p:cNvSpPr/>
            <p:nvPr/>
          </p:nvSpPr>
          <p:spPr>
            <a:xfrm>
              <a:off x="10271884" y="4908948"/>
              <a:ext cx="36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B0BA0A0-E0C7-0447-8A75-1182F5976E76}"/>
                </a:ext>
              </a:extLst>
            </p:cNvPr>
            <p:cNvSpPr/>
            <p:nvPr/>
          </p:nvSpPr>
          <p:spPr>
            <a:xfrm>
              <a:off x="10631884" y="5268948"/>
              <a:ext cx="360000" cy="36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C</a:t>
              </a:r>
              <a:r>
                <a:rPr lang="en-US" sz="1200" baseline="-250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2E004374-3ED9-0949-AF78-817CA617A28A}"/>
                </a:ext>
              </a:extLst>
            </p:cNvPr>
            <p:cNvCxnSpPr/>
            <p:nvPr/>
          </p:nvCxnSpPr>
          <p:spPr>
            <a:xfrm flipV="1">
              <a:off x="10631202" y="3966938"/>
              <a:ext cx="0" cy="2520820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C2230C90-7496-4140-8D1E-62ED42CB1B28}"/>
                </a:ext>
              </a:extLst>
            </p:cNvPr>
            <p:cNvCxnSpPr/>
            <p:nvPr/>
          </p:nvCxnSpPr>
          <p:spPr>
            <a:xfrm>
              <a:off x="9377858" y="5268948"/>
              <a:ext cx="2520820" cy="0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75C71BA-F781-5E43-8116-EF8AB5403B45}"/>
                </a:ext>
              </a:extLst>
            </p:cNvPr>
            <p:cNvSpPr txBox="1"/>
            <p:nvPr/>
          </p:nvSpPr>
          <p:spPr>
            <a:xfrm>
              <a:off x="10049723" y="6117508"/>
              <a:ext cx="11673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Co-located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E188415-95D4-D844-86DF-AA6E0F402F0F}"/>
                </a:ext>
              </a:extLst>
            </p:cNvPr>
            <p:cNvSpPr txBox="1"/>
            <p:nvPr/>
          </p:nvSpPr>
          <p:spPr>
            <a:xfrm>
              <a:off x="7434469" y="6162356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rebuchet MS" charset="0"/>
                  <a:ea typeface="Trebuchet MS" charset="0"/>
                  <a:cs typeface="Trebuchet MS" charset="0"/>
                </a:rPr>
                <a:t>Current CU</a:t>
              </a:r>
              <a:endParaRPr lang="en-US" sz="1200" baseline="-250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E9B1BD69-76D0-B84E-96AB-DE4F65C4A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1406"/>
            <a:ext cx="5642366" cy="4897998"/>
          </a:xfrm>
        </p:spPr>
        <p:txBody>
          <a:bodyPr/>
          <a:lstStyle/>
          <a:p>
            <a:r>
              <a:rPr lang="en-US" dirty="0"/>
              <a:t>Example) Construction of MERGE list </a:t>
            </a:r>
          </a:p>
          <a:p>
            <a:r>
              <a:rPr lang="en-US" dirty="0"/>
              <a:t>Left diagonal</a:t>
            </a:r>
          </a:p>
          <a:p>
            <a:pPr lvl="1"/>
            <a:r>
              <a:rPr lang="en-US" dirty="0"/>
              <a:t>PART_0: 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A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B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B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A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B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C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accent2"/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accent2"/>
                </a:solidFill>
                <a:sym typeface="Wingdings" pitchFamily="2" charset="2"/>
              </a:rPr>
              <a:t>4</a:t>
            </a:r>
            <a:endParaRPr lang="en-US" dirty="0"/>
          </a:p>
          <a:p>
            <a:pPr lvl="1"/>
            <a:r>
              <a:rPr lang="en-US" dirty="0"/>
              <a:t>PART_1: </a:t>
            </a:r>
            <a:r>
              <a:rPr lang="en-US" b="1" dirty="0"/>
              <a:t>A</a:t>
            </a:r>
            <a:r>
              <a:rPr lang="en-US" b="1" baseline="-25000" dirty="0"/>
              <a:t>1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A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B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C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accent2"/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accent2"/>
                </a:solidFill>
                <a:sym typeface="Wingdings" pitchFamily="2" charset="2"/>
              </a:rPr>
              <a:t>5</a:t>
            </a:r>
            <a:endParaRPr lang="en-US" b="1" baseline="-25000" dirty="0">
              <a:solidFill>
                <a:schemeClr val="accent2"/>
              </a:solidFill>
            </a:endParaRPr>
          </a:p>
          <a:p>
            <a:endParaRPr lang="en-US" b="1" baseline="-25000" dirty="0"/>
          </a:p>
          <a:p>
            <a:r>
              <a:rPr lang="en-US" dirty="0"/>
              <a:t>Right diagonal</a:t>
            </a:r>
          </a:p>
          <a:p>
            <a:pPr lvl="1"/>
            <a:r>
              <a:rPr lang="en-US" dirty="0"/>
              <a:t>PART_0: </a:t>
            </a:r>
            <a:r>
              <a:rPr lang="en-US" b="1" dirty="0"/>
              <a:t>A</a:t>
            </a:r>
            <a:r>
              <a:rPr lang="en-US" b="1" baseline="-25000" dirty="0"/>
              <a:t>1</a:t>
            </a:r>
            <a:r>
              <a:rPr lang="en-US" b="1" dirty="0">
                <a:sym typeface="Wingdings" pitchFamily="2" charset="2"/>
              </a:rPr>
              <a:t>B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A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B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C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accent2"/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accent2"/>
                </a:solidFill>
                <a:sym typeface="Wingdings" pitchFamily="2" charset="2"/>
              </a:rPr>
              <a:t>2</a:t>
            </a:r>
            <a:r>
              <a:rPr lang="en-US" b="1" dirty="0">
                <a:solidFill>
                  <a:schemeClr val="accent2"/>
                </a:solidFill>
                <a:sym typeface="Wingdings" pitchFamily="2" charset="2"/>
              </a:rPr>
              <a:t>C</a:t>
            </a:r>
            <a:r>
              <a:rPr lang="en-US" b="1" baseline="-25000" dirty="0">
                <a:solidFill>
                  <a:schemeClr val="accent2"/>
                </a:solidFill>
                <a:sym typeface="Wingdings" pitchFamily="2" charset="2"/>
              </a:rPr>
              <a:t>3</a:t>
            </a:r>
            <a:endParaRPr lang="en-US" dirty="0"/>
          </a:p>
          <a:p>
            <a:pPr lvl="1"/>
            <a:r>
              <a:rPr lang="en-US" dirty="0"/>
              <a:t>PART_1: </a:t>
            </a:r>
            <a:r>
              <a:rPr lang="en-US" b="1" dirty="0"/>
              <a:t>A</a:t>
            </a:r>
            <a:r>
              <a:rPr lang="en-US" b="1" baseline="-25000" dirty="0"/>
              <a:t>1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1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0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A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B</a:t>
            </a:r>
            <a:r>
              <a:rPr lang="en-US" b="1" baseline="-25000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2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  <a:sym typeface="Wingdings" pitchFamily="2" charset="2"/>
              </a:rPr>
              <a:t></a:t>
            </a:r>
            <a:r>
              <a:rPr lang="en-US" b="1" dirty="0">
                <a:sym typeface="Wingdings" pitchFamily="2" charset="2"/>
              </a:rPr>
              <a:t>C</a:t>
            </a:r>
            <a:r>
              <a:rPr lang="en-US" b="1" baseline="-25000" dirty="0">
                <a:sym typeface="Wingdings" pitchFamily="2" charset="2"/>
              </a:rPr>
              <a:t>0</a:t>
            </a:r>
            <a:r>
              <a:rPr lang="en-US" b="1" dirty="0">
                <a:sym typeface="Wingdings" pitchFamily="2" charset="2"/>
              </a:rPr>
              <a:t>C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</a:t>
            </a:r>
            <a:r>
              <a:rPr lang="en-US" b="1" dirty="0">
                <a:solidFill>
                  <a:schemeClr val="accent2"/>
                </a:solidFill>
                <a:sym typeface="Wingdings" pitchFamily="2" charset="2"/>
              </a:rPr>
              <a:t>C</a:t>
            </a:r>
            <a:r>
              <a:rPr lang="en-US" b="1" baseline="-25000" dirty="0">
                <a:solidFill>
                  <a:schemeClr val="accent2"/>
                </a:solidFill>
                <a:sym typeface="Wingdings" pitchFamily="2" charset="2"/>
              </a:rPr>
              <a:t>6</a:t>
            </a:r>
            <a:endParaRPr lang="en-US" dirty="0"/>
          </a:p>
          <a:p>
            <a:pPr lvl="1"/>
            <a:endParaRPr lang="en-US" b="1" baseline="-25000" dirty="0">
              <a:solidFill>
                <a:schemeClr val="accent2"/>
              </a:solidFill>
            </a:endParaRPr>
          </a:p>
          <a:p>
            <a:endParaRPr lang="en-US" baseline="-250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834BB24-54AE-4942-BC20-EF7932B994C9}"/>
              </a:ext>
            </a:extLst>
          </p:cNvPr>
          <p:cNvSpPr txBox="1"/>
          <p:nvPr/>
        </p:nvSpPr>
        <p:spPr>
          <a:xfrm>
            <a:off x="8644585" y="3416135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(a) Left diagonal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D471501-3A6F-D141-BF38-DB80BAB6BF91}"/>
              </a:ext>
            </a:extLst>
          </p:cNvPr>
          <p:cNvSpPr txBox="1"/>
          <p:nvPr/>
        </p:nvSpPr>
        <p:spPr>
          <a:xfrm>
            <a:off x="8618489" y="6197551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(b) Right diagonal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5AD3418-CEBA-6046-ADDC-0F9CCC526E56}"/>
              </a:ext>
            </a:extLst>
          </p:cNvPr>
          <p:cNvSpPr txBox="1"/>
          <p:nvPr/>
        </p:nvSpPr>
        <p:spPr>
          <a:xfrm>
            <a:off x="7304293" y="6466753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Trebuchet MS" charset="0"/>
                <a:ea typeface="Trebuchet MS" charset="0"/>
                <a:cs typeface="Trebuchet MS" charset="0"/>
              </a:rPr>
              <a:t>FIGURE</a:t>
            </a:r>
            <a:r>
              <a:rPr lang="en-US" sz="1200" dirty="0">
                <a:latin typeface="Trebuchet MS" charset="0"/>
                <a:ea typeface="Trebuchet MS" charset="0"/>
                <a:cs typeface="Trebuchet MS" charset="0"/>
              </a:rPr>
              <a:t>. Modified AMVP and MERGE candidates for DMPs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121022-5C63-5A47-BFA2-3644EEE0DBF7}"/>
              </a:ext>
            </a:extLst>
          </p:cNvPr>
          <p:cNvGrpSpPr/>
          <p:nvPr/>
        </p:nvGrpSpPr>
        <p:grpSpPr>
          <a:xfrm>
            <a:off x="838199" y="6072416"/>
            <a:ext cx="2718296" cy="276999"/>
            <a:chOff x="838200" y="6210915"/>
            <a:chExt cx="2718296" cy="27699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625B962-A3C8-F143-952E-AFAC49457144}"/>
                </a:ext>
              </a:extLst>
            </p:cNvPr>
            <p:cNvSpPr/>
            <p:nvPr/>
          </p:nvSpPr>
          <p:spPr>
            <a:xfrm>
              <a:off x="838200" y="6261718"/>
              <a:ext cx="180000" cy="18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A14B793-ECFF-7B49-8261-3ACA752B7EE0}"/>
                </a:ext>
              </a:extLst>
            </p:cNvPr>
            <p:cNvSpPr txBox="1"/>
            <p:nvPr/>
          </p:nvSpPr>
          <p:spPr>
            <a:xfrm>
              <a:off x="965530" y="6210915"/>
              <a:ext cx="25909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</a:rPr>
                <a:t>: Additional temporal candidates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0C62D3F-A700-8A43-ACAD-8A78C661D439}"/>
              </a:ext>
            </a:extLst>
          </p:cNvPr>
          <p:cNvGrpSpPr/>
          <p:nvPr/>
        </p:nvGrpSpPr>
        <p:grpSpPr>
          <a:xfrm>
            <a:off x="838199" y="5777587"/>
            <a:ext cx="1926028" cy="276999"/>
            <a:chOff x="838200" y="6210915"/>
            <a:chExt cx="1926028" cy="276999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DACAB7B-0DE9-3847-BE39-D23088655828}"/>
                </a:ext>
              </a:extLst>
            </p:cNvPr>
            <p:cNvSpPr/>
            <p:nvPr/>
          </p:nvSpPr>
          <p:spPr>
            <a:xfrm>
              <a:off x="838200" y="6261718"/>
              <a:ext cx="180000" cy="1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9DF624A-EF31-8843-BC87-B09F7F8B8FE4}"/>
                </a:ext>
              </a:extLst>
            </p:cNvPr>
            <p:cNvSpPr txBox="1"/>
            <p:nvPr/>
          </p:nvSpPr>
          <p:spPr>
            <a:xfrm>
              <a:off x="965530" y="6210915"/>
              <a:ext cx="17986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</a:rPr>
                <a:t>: Removed candidates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526261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1969</TotalTime>
  <Words>2612</Words>
  <Application>Microsoft Macintosh PowerPoint</Application>
  <PresentationFormat>Widescreen</PresentationFormat>
  <Paragraphs>1549</Paragraphs>
  <Slides>23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Malgun Gothic</vt:lpstr>
      <vt:lpstr>Malgun Gothic</vt:lpstr>
      <vt:lpstr>Arial</vt:lpstr>
      <vt:lpstr>Calibri</vt:lpstr>
      <vt:lpstr>Cambria Math</vt:lpstr>
      <vt:lpstr>Times New Roman</vt:lpstr>
      <vt:lpstr>Trebuchet MS</vt:lpstr>
      <vt:lpstr>Tw Cen MT</vt:lpstr>
      <vt:lpstr>Wingdings</vt:lpstr>
      <vt:lpstr>DI-WIDE</vt:lpstr>
      <vt:lpstr>Equation.DSMT4</vt:lpstr>
      <vt:lpstr>[JVET-K0270] CE10-related: Diagonal motion partitions on top of MTT block structure</vt:lpstr>
      <vt:lpstr>Backgrounds</vt:lpstr>
      <vt:lpstr>Motivation</vt:lpstr>
      <vt:lpstr>Representation</vt:lpstr>
      <vt:lpstr>Representation</vt:lpstr>
      <vt:lpstr>Representation: mask-based motion compensation</vt:lpstr>
      <vt:lpstr>Representation: OBMC for partition boundaries</vt:lpstr>
      <vt:lpstr>AMVP and MERGE candidates for DMP</vt:lpstr>
      <vt:lpstr>AMVP and MERGE candidates for DMP</vt:lpstr>
      <vt:lpstr>Indication: DMP parameters</vt:lpstr>
      <vt:lpstr>Constraint: Block sizes</vt:lpstr>
      <vt:lpstr>Performance: TEST1</vt:lpstr>
      <vt:lpstr>Performance: TEST2 – TEST1 with FAST ENCODING</vt:lpstr>
      <vt:lpstr>Performance: Visualization</vt:lpstr>
      <vt:lpstr>Performance: Visualization</vt:lpstr>
      <vt:lpstr>Performance: Visualization</vt:lpstr>
      <vt:lpstr>Constraint: Uni-prediction for AMVP coded partition</vt:lpstr>
      <vt:lpstr>Constraint: Uni-prediction for AMVP coded partition</vt:lpstr>
      <vt:lpstr>Performance: TEST3 – TEST1 with UNI-PREDICTION</vt:lpstr>
      <vt:lpstr>Constraint: Uni-prediction for AMVP coded partition</vt:lpstr>
      <vt:lpstr>Performance: TEST4 – TEST1 with UNI-PREDICTION2</vt:lpstr>
      <vt:lpstr>Conclusion</vt:lpstr>
      <vt:lpstr>End of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Yongjo Ahn</dc:creator>
  <cp:lastModifiedBy>Yongjo Ahn</cp:lastModifiedBy>
  <cp:revision>122</cp:revision>
  <dcterms:created xsi:type="dcterms:W3CDTF">2018-07-02T05:07:05Z</dcterms:created>
  <dcterms:modified xsi:type="dcterms:W3CDTF">2018-07-15T06:55:24Z</dcterms:modified>
</cp:coreProperties>
</file>