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468" r:id="rId2"/>
    <p:sldId id="481" r:id="rId3"/>
    <p:sldId id="477" r:id="rId4"/>
    <p:sldId id="482" r:id="rId5"/>
    <p:sldId id="483" r:id="rId6"/>
    <p:sldId id="484" r:id="rId7"/>
    <p:sldId id="475" r:id="rId8"/>
    <p:sldId id="41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6" autoAdjust="0"/>
    <p:restoredTop sz="46842" autoAdjust="0"/>
  </p:normalViewPr>
  <p:slideViewPr>
    <p:cSldViewPr>
      <p:cViewPr varScale="1">
        <p:scale>
          <a:sx n="74" d="100"/>
          <a:sy n="74" d="100"/>
        </p:scale>
        <p:origin x="1188" y="72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95" d="100"/>
          <a:sy n="95" d="100"/>
        </p:scale>
        <p:origin x="3411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2018/7/10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8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  <p:pic>
        <p:nvPicPr>
          <p:cNvPr id="10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" y="6215856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CA" altLang="zh-CN" sz="3200" dirty="0"/>
              <a:t>CE2: Alf with Multiplication Replaced by Bit-Shifting (Test 4.1.3)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996952"/>
            <a:ext cx="5246688" cy="1575048"/>
          </a:xfrm>
        </p:spPr>
        <p:txBody>
          <a:bodyPr anchor="b"/>
          <a:lstStyle/>
          <a:p>
            <a:pPr algn="r" eaLnBrk="1" hangingPunct="1"/>
            <a:r>
              <a:rPr lang="en-US" altLang="zh-CN" sz="1800" dirty="0" smtClean="0"/>
              <a:t>Semih Esenlik,</a:t>
            </a:r>
          </a:p>
          <a:p>
            <a:pPr algn="r" eaLnBrk="1" hangingPunct="1"/>
            <a:r>
              <a:rPr lang="de-DE" altLang="zh-CN" sz="1800" dirty="0" smtClean="0"/>
              <a:t>Zhijie Zhao, </a:t>
            </a:r>
            <a:r>
              <a:rPr lang="de-DE" altLang="zh-CN" sz="1800"/>
              <a:t>Jianle </a:t>
            </a:r>
            <a:r>
              <a:rPr lang="de-DE" altLang="zh-CN" sz="1800" smtClean="0"/>
              <a:t>Chen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Problems with ALF in BMS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Predefined fixed filter predictors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/>
              <a:t>400 </a:t>
            </a:r>
            <a:r>
              <a:rPr lang="en-US" altLang="zh-CN" sz="1600" dirty="0" smtClean="0"/>
              <a:t>fixed </a:t>
            </a:r>
            <a:r>
              <a:rPr lang="en-US" altLang="zh-CN" sz="1600" dirty="0"/>
              <a:t>filters </a:t>
            </a:r>
            <a:r>
              <a:rPr lang="en-US" altLang="zh-CN" sz="1600" dirty="0" smtClean="0"/>
              <a:t>with 21 filter coefficients each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/>
              <a:t>considerable amount of ROM space and additional filter estimation processes </a:t>
            </a:r>
            <a:endParaRPr lang="en-US" altLang="zh-CN" sz="1600" dirty="0" smtClean="0"/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 smtClean="0"/>
              <a:t>~8-10 </a:t>
            </a:r>
            <a:r>
              <a:rPr lang="en-US" altLang="zh-CN" sz="1600" dirty="0"/>
              <a:t>pages of text in the draft specification</a:t>
            </a:r>
            <a:r>
              <a:rPr lang="en-US" altLang="zh-CN" sz="1600" dirty="0" smtClean="0"/>
              <a:t>.</a:t>
            </a:r>
          </a:p>
          <a:p>
            <a:pPr marL="293688" lvl="2" indent="0">
              <a:buNone/>
            </a:pPr>
            <a:endParaRPr lang="en-US" altLang="zh-CN" sz="1600" dirty="0" smtClean="0"/>
          </a:p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 </a:t>
            </a: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9x9 filter size is supported in BMS1.0. 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>
                <a:sym typeface="Wingdings" panose="05000000000000000000" pitchFamily="2" charset="2"/>
              </a:rPr>
              <a:t>Required Number of multiplications = 21 per pixel </a:t>
            </a: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9101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Changes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Remove the </a:t>
            </a: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predefined </a:t>
            </a: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fixed filters completely</a:t>
            </a:r>
          </a:p>
          <a:p>
            <a:pPr marL="636588" lvl="2" indent="-342900"/>
            <a:r>
              <a:rPr lang="en-US" altLang="zh-CN" sz="1600" dirty="0" smtClean="0">
                <a:sym typeface="Wingdings" panose="05000000000000000000" pitchFamily="2" charset="2"/>
              </a:rPr>
              <a:t>0.19% (AI), 0.18% (RA) and -0.08% (LDB) coding gain impact.</a:t>
            </a:r>
            <a:endParaRPr lang="en-US" altLang="zh-CN" sz="1600" dirty="0" smtClean="0"/>
          </a:p>
          <a:p>
            <a:pPr marL="293688" lvl="2" indent="0">
              <a:buNone/>
            </a:pPr>
            <a:endParaRPr lang="en-US" altLang="zh-CN" sz="1600" dirty="0" smtClean="0"/>
          </a:p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 Apply </a:t>
            </a:r>
            <a:r>
              <a:rPr lang="en-US" altLang="zh-CN" sz="1800" b="1" dirty="0">
                <a:cs typeface="+mn-cs"/>
              </a:rPr>
              <a:t>logarithmic (in base 2) quantization to outlying filter coefficients</a:t>
            </a:r>
          </a:p>
          <a:p>
            <a:pPr marL="636588" lvl="2" indent="-342900"/>
            <a:r>
              <a:rPr lang="en-US" altLang="zh-CN" sz="1600" dirty="0"/>
              <a:t>14 of the 21 filter coefficients can be implemented as simple bit shift operation.</a:t>
            </a:r>
          </a:p>
          <a:p>
            <a:pPr marL="636588" lvl="2" indent="-342900"/>
            <a:r>
              <a:rPr lang="en-US" altLang="zh-CN" sz="1600" dirty="0"/>
              <a:t>Allowed filter coefficient values {–64, –32, –16, –8, –4, 0, 4, 8, 16, 32, 64}</a:t>
            </a:r>
          </a:p>
          <a:p>
            <a:pPr marL="636588" lvl="2" indent="-342900"/>
            <a:r>
              <a:rPr lang="en-US" altLang="zh-CN" sz="1600" dirty="0"/>
              <a:t>Allowed coefficient values are mapped to {–5, –4, –3, –2, –1, 0, 1, 2, 3, 4, 5} before </a:t>
            </a:r>
            <a:r>
              <a:rPr lang="en-US" altLang="zh-CN" sz="1600" dirty="0" err="1"/>
              <a:t>binarization</a:t>
            </a:r>
            <a:r>
              <a:rPr lang="en-US" altLang="zh-CN" sz="1600" dirty="0"/>
              <a:t>.</a:t>
            </a: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55" y="4075970"/>
            <a:ext cx="4941189" cy="218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9300"/>
            <a:ext cx="5943600" cy="425894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627784" y="5008245"/>
            <a:ext cx="5104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 results w.r.t. to anchors VTM and BMS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86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619672" y="5008245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disabling predefined fixed filters only. Anchors: VTM+ALF and BMS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5943600" cy="4258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4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395536" y="5008245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replacing multiplication with bit-shifting only. Anchors: “VTM+ALF-Fixed filters” and “BMS-fixed filters”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728" y="692696"/>
            <a:ext cx="5943600" cy="4258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719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sz="2000" dirty="0" smtClean="0"/>
          </a:p>
          <a:p>
            <a:r>
              <a:rPr lang="en-US" altLang="zh-CN" sz="2000" dirty="0" smtClean="0"/>
              <a:t>2 important issues in the ALF design in BMS1.0 are addressed</a:t>
            </a:r>
          </a:p>
          <a:p>
            <a:pPr lvl="1"/>
            <a:r>
              <a:rPr lang="en-US" altLang="zh-CN" sz="2000" dirty="0" smtClean="0"/>
              <a:t>Removal of the fixed filter predictors which do not provide a good tradeoff.</a:t>
            </a:r>
          </a:p>
          <a:p>
            <a:pPr lvl="1"/>
            <a:r>
              <a:rPr lang="en-US" altLang="zh-CN" sz="2000" dirty="0" smtClean="0"/>
              <a:t>Reducing computational complexity via replacing multiplication with bit-shifting</a:t>
            </a:r>
          </a:p>
          <a:p>
            <a:r>
              <a:rPr lang="en-US" altLang="zh-CN" sz="2000" dirty="0" smtClean="0"/>
              <a:t>Proposed to be included in BMS ALF.</a:t>
            </a:r>
            <a:endParaRPr lang="zh-CN" alt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192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30963</TotalTime>
  <Words>305</Words>
  <Application>Microsoft Office PowerPoint</Application>
  <PresentationFormat>On-screen Show (4:3)</PresentationFormat>
  <Paragraphs>48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MS PGothic</vt:lpstr>
      <vt:lpstr>MS PGothic</vt:lpstr>
      <vt:lpstr>宋体</vt:lpstr>
      <vt:lpstr>Arial</vt:lpstr>
      <vt:lpstr>FrutigerNext LT Bold</vt:lpstr>
      <vt:lpstr>FrutigerNext LT Medium</vt:lpstr>
      <vt:lpstr>FrutigerNext LT Regular</vt:lpstr>
      <vt:lpstr>Times New Roman</vt:lpstr>
      <vt:lpstr>Wingdings</vt:lpstr>
      <vt:lpstr>自定义设计方案</vt:lpstr>
      <vt:lpstr>CE2: Alf with Multiplication Replaced by Bit-Shifting (Test 4.1.3)</vt:lpstr>
      <vt:lpstr>Problems with ALF in BMS</vt:lpstr>
      <vt:lpstr>Proposed Changes</vt:lpstr>
      <vt:lpstr>Experimental Results</vt:lpstr>
      <vt:lpstr>Supplementary Results</vt:lpstr>
      <vt:lpstr>Supplementary Results</vt:lpstr>
      <vt:lpstr>Conclusion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Semih Esenlik</cp:lastModifiedBy>
  <cp:revision>1220</cp:revision>
  <dcterms:created xsi:type="dcterms:W3CDTF">2006-05-16T07:41:12Z</dcterms:created>
  <dcterms:modified xsi:type="dcterms:W3CDTF">2018-07-10T11:22:57Z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1531221769</vt:lpwstr>
  </property>
</Properties>
</file>