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removePersonalInfoOnSave="1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1689" r:id="rId2"/>
    <p:sldId id="2054" r:id="rId3"/>
    <p:sldId id="2056" r:id="rId4"/>
    <p:sldId id="2055" r:id="rId5"/>
    <p:sldId id="2053" r:id="rId6"/>
  </p:sldIdLst>
  <p:sldSz cx="9144000" cy="5143500" type="screen16x9"/>
  <p:notesSz cx="7010400" cy="92964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1pPr>
    <a:lvl2pPr marL="456992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2pPr>
    <a:lvl3pPr marL="913984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3pPr>
    <a:lvl4pPr marL="1370976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4pPr>
    <a:lvl5pPr marL="1827968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5pPr>
    <a:lvl6pPr marL="2284960" algn="l" defTabSz="913984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6pPr>
    <a:lvl7pPr marL="2741952" algn="l" defTabSz="913984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7pPr>
    <a:lvl8pPr marL="3198944" algn="l" defTabSz="913984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8pPr>
    <a:lvl9pPr marL="3655936" algn="l" defTabSz="913984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3239" userDrawn="1">
          <p15:clr>
            <a:srgbClr val="A4A3A4"/>
          </p15:clr>
        </p15:guide>
        <p15:guide id="2" orient="horz" pos="429" userDrawn="1">
          <p15:clr>
            <a:srgbClr val="A4A3A4"/>
          </p15:clr>
        </p15:guide>
        <p15:guide id="3" orient="horz" pos="2879" userDrawn="1">
          <p15:clr>
            <a:srgbClr val="A4A3A4"/>
          </p15:clr>
        </p15:guide>
        <p15:guide id="4" orient="horz" pos="1629" userDrawn="1">
          <p15:clr>
            <a:srgbClr val="A4A3A4"/>
          </p15:clr>
        </p15:guide>
        <p15:guide id="5" orient="horz" pos="459" userDrawn="1">
          <p15:clr>
            <a:srgbClr val="A4A3A4"/>
          </p15:clr>
        </p15:guide>
        <p15:guide id="6" pos="5647" userDrawn="1">
          <p15:clr>
            <a:srgbClr val="A4A3A4"/>
          </p15:clr>
        </p15:guide>
        <p15:guide id="7" pos="243" userDrawn="1">
          <p15:clr>
            <a:srgbClr val="A4A3A4"/>
          </p15:clr>
        </p15:guide>
        <p15:guide id="8" pos="5253" userDrawn="1">
          <p15:clr>
            <a:srgbClr val="A4A3A4"/>
          </p15:clr>
        </p15:guide>
        <p15:guide id="9" pos="65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9">
          <p15:clr>
            <a:srgbClr val="A4A3A4"/>
          </p15:clr>
        </p15:guide>
        <p15:guide id="2" pos="2209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83F4F"/>
    <a:srgbClr val="FFC7CE"/>
    <a:srgbClr val="6F5CFE"/>
    <a:srgbClr val="1A01D1"/>
    <a:srgbClr val="81708E"/>
    <a:srgbClr val="8B816F"/>
    <a:srgbClr val="005674"/>
    <a:srgbClr val="92BC64"/>
    <a:srgbClr val="394E5D"/>
    <a:srgbClr val="4963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392" autoAdjust="0"/>
    <p:restoredTop sz="88181" autoAdjust="0"/>
  </p:normalViewPr>
  <p:slideViewPr>
    <p:cSldViewPr snapToGrid="0">
      <p:cViewPr>
        <p:scale>
          <a:sx n="120" d="100"/>
          <a:sy n="120" d="100"/>
        </p:scale>
        <p:origin x="660" y="270"/>
      </p:cViewPr>
      <p:guideLst>
        <p:guide orient="horz" pos="3239"/>
        <p:guide orient="horz" pos="429"/>
        <p:guide orient="horz" pos="2879"/>
        <p:guide orient="horz" pos="1629"/>
        <p:guide orient="horz" pos="459"/>
        <p:guide pos="5647"/>
        <p:guide pos="243"/>
        <p:guide pos="5253"/>
        <p:guide pos="651"/>
      </p:guideLst>
    </p:cSldViewPr>
  </p:slideViewPr>
  <p:outlineViewPr>
    <p:cViewPr>
      <p:scale>
        <a:sx n="33" d="100"/>
        <a:sy n="33" d="100"/>
      </p:scale>
      <p:origin x="0" y="668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8" d="100"/>
          <a:sy n="68" d="100"/>
        </p:scale>
        <p:origin x="3258" y="54"/>
      </p:cViewPr>
      <p:guideLst>
        <p:guide orient="horz" pos="2929"/>
        <p:guide pos="220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063FAEC-958A-4BCA-8242-0953B616432E}" type="datetimeFigureOut">
              <a:rPr lang="fr-FR" altLang="en-US"/>
              <a:pPr/>
              <a:t>06/07/2018</a:t>
            </a:fld>
            <a:endParaRPr lang="fr-FR" alt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5C0536F-B732-4CCD-BF08-53E0F77B6B5E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17229767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6913"/>
            <a:ext cx="6197600" cy="34877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5038" y="4416425"/>
            <a:ext cx="5140325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/>
              <a:t>Cliquez pour modifier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3C9EA90-611F-4DBE-932D-C451B92F851D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444508588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6992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3984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0976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7968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4960" algn="l" defTabSz="91398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1952" algn="l" defTabSz="91398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8944" algn="l" defTabSz="91398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5936" algn="l" defTabSz="91398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77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0</a:t>
            </a:fld>
            <a:endParaRPr lang="fr-FR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10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914400"/>
            <a:ext cx="9144001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e 22"/>
          <p:cNvGrpSpPr>
            <a:grpSpLocks/>
          </p:cNvGrpSpPr>
          <p:nvPr userDrawn="1"/>
        </p:nvGrpSpPr>
        <p:grpSpPr bwMode="auto">
          <a:xfrm>
            <a:off x="0" y="0"/>
            <a:ext cx="9144000" cy="5143500"/>
            <a:chOff x="0" y="0"/>
            <a:chExt cx="9144000" cy="5143502"/>
          </a:xfrm>
        </p:grpSpPr>
        <p:sp>
          <p:nvSpPr>
            <p:cNvPr id="6" name="Rectangle 7"/>
            <p:cNvSpPr>
              <a:spLocks noChangeArrowheads="1"/>
            </p:cNvSpPr>
            <p:nvPr/>
          </p:nvSpPr>
          <p:spPr bwMode="auto">
            <a:xfrm>
              <a:off x="0" y="0"/>
              <a:ext cx="9144000" cy="141922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grpSp>
          <p:nvGrpSpPr>
            <p:cNvPr id="9" name="Group 9"/>
            <p:cNvGrpSpPr>
              <a:grpSpLocks/>
            </p:cNvGrpSpPr>
            <p:nvPr/>
          </p:nvGrpSpPr>
          <p:grpSpPr bwMode="auto">
            <a:xfrm>
              <a:off x="0" y="3632599"/>
              <a:ext cx="9144000" cy="1510903"/>
              <a:chOff x="0" y="3045"/>
              <a:chExt cx="5760" cy="1269"/>
            </a:xfrm>
          </p:grpSpPr>
          <p:sp>
            <p:nvSpPr>
              <p:cNvPr id="11" name="Rectangle 19"/>
              <p:cNvSpPr>
                <a:spLocks noChangeArrowheads="1"/>
              </p:cNvSpPr>
              <p:nvPr/>
            </p:nvSpPr>
            <p:spPr bwMode="auto">
              <a:xfrm>
                <a:off x="0" y="3119"/>
                <a:ext cx="823" cy="119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2" name="Rectangle 20"/>
              <p:cNvSpPr>
                <a:spLocks noChangeArrowheads="1"/>
              </p:cNvSpPr>
              <p:nvPr/>
            </p:nvSpPr>
            <p:spPr bwMode="auto">
              <a:xfrm>
                <a:off x="823" y="3263"/>
                <a:ext cx="823" cy="105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3" name="Rectangle 21"/>
              <p:cNvSpPr>
                <a:spLocks noChangeArrowheads="1"/>
              </p:cNvSpPr>
              <p:nvPr/>
            </p:nvSpPr>
            <p:spPr bwMode="auto">
              <a:xfrm>
                <a:off x="1646" y="3215"/>
                <a:ext cx="823" cy="109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4" name="Rectangle 22"/>
              <p:cNvSpPr>
                <a:spLocks noChangeArrowheads="1"/>
              </p:cNvSpPr>
              <p:nvPr/>
            </p:nvSpPr>
            <p:spPr bwMode="auto">
              <a:xfrm>
                <a:off x="2469" y="3045"/>
                <a:ext cx="822" cy="126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5" name="Rectangle 23"/>
              <p:cNvSpPr>
                <a:spLocks noChangeArrowheads="1"/>
              </p:cNvSpPr>
              <p:nvPr/>
            </p:nvSpPr>
            <p:spPr bwMode="auto">
              <a:xfrm>
                <a:off x="3291" y="3186"/>
                <a:ext cx="823" cy="112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6" name="Rectangle 24"/>
              <p:cNvSpPr>
                <a:spLocks noChangeArrowheads="1"/>
              </p:cNvSpPr>
              <p:nvPr/>
            </p:nvSpPr>
            <p:spPr bwMode="auto">
              <a:xfrm>
                <a:off x="4114" y="3297"/>
                <a:ext cx="823" cy="101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7" name="Rectangle 25"/>
              <p:cNvSpPr>
                <a:spLocks noChangeArrowheads="1"/>
              </p:cNvSpPr>
              <p:nvPr/>
            </p:nvSpPr>
            <p:spPr bwMode="auto">
              <a:xfrm>
                <a:off x="4937" y="3111"/>
                <a:ext cx="823" cy="120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</p:grpSp>
        <p:sp>
          <p:nvSpPr>
            <p:cNvPr id="8" name="Rectangle 16"/>
            <p:cNvSpPr>
              <a:spLocks noChangeArrowheads="1"/>
            </p:cNvSpPr>
            <p:nvPr/>
          </p:nvSpPr>
          <p:spPr bwMode="auto">
            <a:xfrm>
              <a:off x="0" y="1257300"/>
              <a:ext cx="9144000" cy="349250"/>
            </a:xfrm>
            <a:prstGeom prst="rect">
              <a:avLst/>
            </a:pr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</p:grpSp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7630" y="53561"/>
            <a:ext cx="8791575" cy="857250"/>
          </a:xfrm>
        </p:spPr>
        <p:txBody>
          <a:bodyPr tIns="0" bIns="0"/>
          <a:lstStyle>
            <a:lvl1pPr algn="r">
              <a:defRPr sz="2400">
                <a:solidFill>
                  <a:srgbClr val="2A2A2A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7630" y="910811"/>
            <a:ext cx="8791575" cy="342900"/>
          </a:xfrm>
        </p:spPr>
        <p:txBody>
          <a:bodyPr tIns="0" bIns="0"/>
          <a:lstStyle>
            <a:lvl1pPr algn="r">
              <a:defRPr sz="20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noProof="0"/>
              <a:t>Click to edit Master subtitle style</a:t>
            </a:r>
            <a:endParaRPr lang="en-US" noProof="0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1" y="57155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4" y="728663"/>
            <a:ext cx="8583613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13A4F66-D990-42A0-AE6A-B6C60AE5093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2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1" y="57155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1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6" name="Espace réservé du contenu 2"/>
          <p:cNvSpPr>
            <a:spLocks noGrp="1"/>
          </p:cNvSpPr>
          <p:nvPr>
            <p:ph idx="11"/>
          </p:nvPr>
        </p:nvSpPr>
        <p:spPr>
          <a:xfrm>
            <a:off x="4787900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26812CE-36F3-4311-832A-AC807B131704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3" y="914400"/>
            <a:ext cx="9148763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 userDrawn="1"/>
        </p:nvSpPr>
        <p:spPr>
          <a:xfrm>
            <a:off x="0" y="4768851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0" y="6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5" name="Group 9"/>
          <p:cNvGrpSpPr>
            <a:grpSpLocks/>
          </p:cNvGrpSpPr>
          <p:nvPr userDrawn="1"/>
        </p:nvGrpSpPr>
        <p:grpSpPr bwMode="auto">
          <a:xfrm>
            <a:off x="0" y="3775075"/>
            <a:ext cx="9144000" cy="1511300"/>
            <a:chOff x="0" y="3045"/>
            <a:chExt cx="5760" cy="1269"/>
          </a:xfrm>
        </p:grpSpPr>
        <p:sp>
          <p:nvSpPr>
            <p:cNvPr id="6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7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8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9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0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1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2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</p:grpSp>
      <p:sp>
        <p:nvSpPr>
          <p:cNvPr id="14" name="Rectangle 7"/>
          <p:cNvSpPr>
            <a:spLocks noChangeArrowheads="1"/>
          </p:cNvSpPr>
          <p:nvPr userDrawn="1"/>
        </p:nvSpPr>
        <p:spPr bwMode="auto">
          <a:xfrm>
            <a:off x="0" y="7620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01788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7"/>
          <p:cNvSpPr>
            <a:spLocks noChangeArrowheads="1"/>
          </p:cNvSpPr>
          <p:nvPr userDrawn="1"/>
        </p:nvSpPr>
        <p:spPr bwMode="auto">
          <a:xfrm>
            <a:off x="0" y="2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  <p:sp>
        <p:nvSpPr>
          <p:cNvPr id="4" name="Rectangle 3"/>
          <p:cNvSpPr/>
          <p:nvPr userDrawn="1"/>
        </p:nvSpPr>
        <p:spPr>
          <a:xfrm>
            <a:off x="0" y="4768851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  <p:sp>
        <p:nvSpPr>
          <p:cNvPr id="6" name="Rectangle 5"/>
          <p:cNvSpPr/>
          <p:nvPr userDrawn="1"/>
        </p:nvSpPr>
        <p:spPr>
          <a:xfrm>
            <a:off x="0" y="6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7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0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1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2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3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4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</p:grp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4163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7"/>
          <p:cNvSpPr>
            <a:spLocks noChangeArrowheads="1"/>
          </p:cNvSpPr>
          <p:nvPr userDrawn="1"/>
        </p:nvSpPr>
        <p:spPr bwMode="auto">
          <a:xfrm>
            <a:off x="0" y="2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  <p:sp>
        <p:nvSpPr>
          <p:cNvPr id="6" name="Rectangle 5"/>
          <p:cNvSpPr/>
          <p:nvPr userDrawn="1"/>
        </p:nvSpPr>
        <p:spPr>
          <a:xfrm>
            <a:off x="0" y="4768851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  <p:sp>
        <p:nvSpPr>
          <p:cNvPr id="8" name="Rectangle 7"/>
          <p:cNvSpPr/>
          <p:nvPr userDrawn="1"/>
        </p:nvSpPr>
        <p:spPr>
          <a:xfrm>
            <a:off x="0" y="6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9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10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3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6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</p:grpSp>
      <p:sp>
        <p:nvSpPr>
          <p:cNvPr id="39" name="Titre 38"/>
          <p:cNvSpPr>
            <a:spLocks noGrp="1"/>
          </p:cNvSpPr>
          <p:nvPr>
            <p:ph type="title"/>
          </p:nvPr>
        </p:nvSpPr>
        <p:spPr>
          <a:xfrm>
            <a:off x="328585" y="1821656"/>
            <a:ext cx="8521731" cy="857250"/>
          </a:xfrm>
        </p:spPr>
        <p:txBody>
          <a:bodyPr/>
          <a:lstStyle>
            <a:lvl1pPr algn="r">
              <a:defRPr sz="2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4" name="Espace réservé du texte 43"/>
          <p:cNvSpPr>
            <a:spLocks noGrp="1"/>
          </p:cNvSpPr>
          <p:nvPr>
            <p:ph type="body" sz="quarter" idx="11"/>
          </p:nvPr>
        </p:nvSpPr>
        <p:spPr>
          <a:xfrm>
            <a:off x="314324" y="2678921"/>
            <a:ext cx="8536309" cy="375039"/>
          </a:xfrm>
        </p:spPr>
        <p:txBody>
          <a:bodyPr/>
          <a:lstStyle>
            <a:lvl1pPr algn="r">
              <a:spcBef>
                <a:spcPts val="0"/>
              </a:spcBef>
              <a:defRPr sz="2000">
                <a:solidFill>
                  <a:schemeClr val="bg1"/>
                </a:solidFill>
                <a:latin typeface="Calibri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4" y="57150"/>
            <a:ext cx="8583613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4" y="588967"/>
            <a:ext cx="8583613" cy="396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fr-FR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81005" y="4899025"/>
            <a:ext cx="295275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600">
                <a:solidFill>
                  <a:srgbClr val="111111"/>
                </a:solidFill>
                <a:latin typeface="Trebuchet MS" pitchFamily="34" charset="0"/>
              </a:defRPr>
            </a:lvl1pPr>
          </a:lstStyle>
          <a:p>
            <a:fld id="{8C163CC9-12F2-4942-AE42-ED71A0232BAD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2"/>
          </p:nvPr>
        </p:nvSpPr>
        <p:spPr>
          <a:xfrm>
            <a:off x="785817" y="4910018"/>
            <a:ext cx="601663" cy="92333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>
              <a:defRPr sz="600">
                <a:solidFill>
                  <a:srgbClr val="8F8F8F"/>
                </a:solidFill>
                <a:latin typeface="Trebuchet MS" pitchFamily="34" charset="0"/>
              </a:defRPr>
            </a:lvl1pPr>
          </a:lstStyle>
          <a:p>
            <a:fld id="{9982A2E8-F5E8-4E98-A662-BCC9EC34EB1C}" type="datetime1">
              <a:rPr lang="en-US" altLang="en-US" smtClean="0"/>
              <a:t>7/6/2018</a:t>
            </a:fld>
            <a:endParaRPr lang="en-US" altLang="en-US"/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-3172" y="476252"/>
            <a:ext cx="9147175" cy="180975"/>
            <a:chOff x="-3477" y="845344"/>
            <a:chExt cx="9147477" cy="180975"/>
          </a:xfrm>
        </p:grpSpPr>
        <p:sp>
          <p:nvSpPr>
            <p:cNvPr id="1032" name="Freeform 8"/>
            <p:cNvSpPr>
              <a:spLocks/>
            </p:cNvSpPr>
            <p:nvPr/>
          </p:nvSpPr>
          <p:spPr bwMode="auto">
            <a:xfrm>
              <a:off x="6475325" y="846932"/>
              <a:ext cx="2668675" cy="179387"/>
            </a:xfrm>
            <a:custGeom>
              <a:avLst/>
              <a:gdLst>
                <a:gd name="T0" fmla="*/ 2658109 w 2669381"/>
                <a:gd name="T1" fmla="*/ 43458 h 178594"/>
                <a:gd name="T2" fmla="*/ 1989436 w 2669381"/>
                <a:gd name="T3" fmla="*/ 43458 h 178594"/>
                <a:gd name="T4" fmla="*/ 1989436 w 2669381"/>
                <a:gd name="T5" fmla="*/ 191729 h 178594"/>
                <a:gd name="T6" fmla="*/ 1323129 w 2669381"/>
                <a:gd name="T7" fmla="*/ 191729 h 178594"/>
                <a:gd name="T8" fmla="*/ 1323129 w 2669381"/>
                <a:gd name="T9" fmla="*/ 107373 h 178594"/>
                <a:gd name="T10" fmla="*/ 656822 w 2669381"/>
                <a:gd name="T11" fmla="*/ 107373 h 178594"/>
                <a:gd name="T12" fmla="*/ 656822 w 2669381"/>
                <a:gd name="T13" fmla="*/ 0 h 178594"/>
                <a:gd name="T14" fmla="*/ 0 w 2669381"/>
                <a:gd name="T15" fmla="*/ 0 h 17859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69381"/>
                <a:gd name="T25" fmla="*/ 0 h 178594"/>
                <a:gd name="T26" fmla="*/ 2669381 w 2669381"/>
                <a:gd name="T27" fmla="*/ 178594 h 17859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69381" h="178594">
                  <a:moveTo>
                    <a:pt x="2669381" y="40481"/>
                  </a:moveTo>
                  <a:lnTo>
                    <a:pt x="1997869" y="40481"/>
                  </a:lnTo>
                  <a:lnTo>
                    <a:pt x="1997869" y="178594"/>
                  </a:lnTo>
                  <a:lnTo>
                    <a:pt x="1328737" y="178594"/>
                  </a:lnTo>
                  <a:lnTo>
                    <a:pt x="1328737" y="100013"/>
                  </a:lnTo>
                  <a:lnTo>
                    <a:pt x="659606" y="100013"/>
                  </a:lnTo>
                  <a:lnTo>
                    <a:pt x="659606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33" name="Freeform 9"/>
            <p:cNvSpPr>
              <a:spLocks/>
            </p:cNvSpPr>
            <p:nvPr/>
          </p:nvSpPr>
          <p:spPr bwMode="auto">
            <a:xfrm>
              <a:off x="-3477" y="845344"/>
              <a:ext cx="6478802" cy="163513"/>
            </a:xfrm>
            <a:custGeom>
              <a:avLst/>
              <a:gdLst>
                <a:gd name="T0" fmla="*/ 6489381 w 6478096"/>
                <a:gd name="T1" fmla="*/ 0 h 164306"/>
                <a:gd name="T2" fmla="*/ 6489381 w 6478096"/>
                <a:gd name="T3" fmla="*/ 116796 h 164306"/>
                <a:gd name="T4" fmla="*/ 5819090 w 6478096"/>
                <a:gd name="T5" fmla="*/ 116796 h 164306"/>
                <a:gd name="T6" fmla="*/ 5819090 w 6478096"/>
                <a:gd name="T7" fmla="*/ 152054 h 164306"/>
                <a:gd name="T8" fmla="*/ 5160719 w 6478096"/>
                <a:gd name="T9" fmla="*/ 152054 h 164306"/>
                <a:gd name="T10" fmla="*/ 5160719 w 6478096"/>
                <a:gd name="T11" fmla="*/ 50684 h 164306"/>
                <a:gd name="T12" fmla="*/ 0 w 6478096"/>
                <a:gd name="T13" fmla="*/ 50684 h 16430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78096"/>
                <a:gd name="T22" fmla="*/ 0 h 164306"/>
                <a:gd name="T23" fmla="*/ 6478096 w 6478096"/>
                <a:gd name="T24" fmla="*/ 164306 h 16430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78096" h="164306">
                  <a:moveTo>
                    <a:pt x="6478096" y="0"/>
                  </a:moveTo>
                  <a:lnTo>
                    <a:pt x="6478096" y="126206"/>
                  </a:lnTo>
                  <a:lnTo>
                    <a:pt x="5808965" y="126206"/>
                  </a:lnTo>
                  <a:lnTo>
                    <a:pt x="5808965" y="164306"/>
                  </a:lnTo>
                  <a:lnTo>
                    <a:pt x="5151740" y="164306"/>
                  </a:lnTo>
                  <a:lnTo>
                    <a:pt x="5151740" y="54769"/>
                  </a:lnTo>
                  <a:lnTo>
                    <a:pt x="0" y="54769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 sz="240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11" r:id="rId1"/>
    <p:sldLayoutId id="2147484412" r:id="rId2"/>
    <p:sldLayoutId id="2147484413" r:id="rId3"/>
    <p:sldLayoutId id="2147484414" r:id="rId4"/>
    <p:sldLayoutId id="2147484415" r:id="rId5"/>
    <p:sldLayoutId id="2147484416" r:id="rId6"/>
  </p:sldLayoutIdLst>
  <p:transition/>
  <p:hf sldNum="0"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5pPr>
      <a:lvl6pPr marL="457196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6pPr>
      <a:lvl7pPr marL="91439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7pPr>
      <a:lvl8pPr marL="1371584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8pPr>
      <a:lvl9pPr marL="1828778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9pPr>
    </p:titleStyle>
    <p:bodyStyle>
      <a:lvl1pPr marL="342896" indent="-342896" algn="l" rtl="0" eaLnBrk="0" fontAlgn="base" hangingPunct="0">
        <a:spcBef>
          <a:spcPct val="30000"/>
        </a:spcBef>
        <a:spcAft>
          <a:spcPct val="0"/>
        </a:spcAft>
        <a:defRPr sz="2200">
          <a:solidFill>
            <a:srgbClr val="7B7B7B"/>
          </a:solidFill>
          <a:latin typeface="Trebuchet MS" pitchFamily="34" charset="0"/>
          <a:ea typeface="+mn-ea"/>
          <a:cs typeface="+mn-cs"/>
        </a:defRPr>
      </a:lvl1pPr>
      <a:lvl2pPr marL="266697" indent="-266697" algn="l" rtl="0" eaLnBrk="0" fontAlgn="base" hangingPunct="0">
        <a:spcBef>
          <a:spcPct val="3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"/>
        <a:defRPr sz="2000">
          <a:solidFill>
            <a:srgbClr val="2A2A2A"/>
          </a:solidFill>
          <a:latin typeface="Trebuchet MS" pitchFamily="34" charset="0"/>
        </a:defRPr>
      </a:lvl2pPr>
      <a:lvl3pPr marL="542918" indent="-276222" algn="l" rtl="0" eaLnBrk="0" fontAlgn="base" hangingPunct="0">
        <a:spcBef>
          <a:spcPct val="30000"/>
        </a:spcBef>
        <a:spcAft>
          <a:spcPct val="0"/>
        </a:spcAft>
        <a:buClr>
          <a:srgbClr val="858585"/>
        </a:buClr>
        <a:buSzPct val="80000"/>
        <a:buFont typeface="Wingdings" pitchFamily="2" charset="2"/>
        <a:buChar char="n"/>
        <a:defRPr>
          <a:solidFill>
            <a:srgbClr val="2A2A2A"/>
          </a:solidFill>
          <a:latin typeface="Trebuchet MS" pitchFamily="34" charset="0"/>
        </a:defRPr>
      </a:lvl3pPr>
      <a:lvl4pPr marL="809616" indent="-266697" algn="l" rtl="0" eaLnBrk="0" fontAlgn="base" hangingPunct="0">
        <a:spcBef>
          <a:spcPct val="30000"/>
        </a:spcBef>
        <a:spcAft>
          <a:spcPct val="0"/>
        </a:spcAft>
        <a:buClr>
          <a:srgbClr val="ADADAD"/>
        </a:buClr>
        <a:buSzPct val="80000"/>
        <a:buFont typeface="Wingdings" pitchFamily="2" charset="2"/>
        <a:buChar char="n"/>
        <a:defRPr sz="1600">
          <a:solidFill>
            <a:srgbClr val="2A2A2A"/>
          </a:solidFill>
          <a:latin typeface="Trebuchet MS" pitchFamily="34" charset="0"/>
        </a:defRPr>
      </a:lvl4pPr>
      <a:lvl5pPr marL="1076312" indent="-266697" algn="l" rtl="0" eaLnBrk="0" fontAlgn="base" hangingPunct="0">
        <a:spcBef>
          <a:spcPct val="30000"/>
        </a:spcBef>
        <a:spcAft>
          <a:spcPct val="0"/>
        </a:spcAft>
        <a:buClr>
          <a:srgbClr val="D6D6D6"/>
        </a:buClr>
        <a:buSzPct val="80000"/>
        <a:buFont typeface="Wingdings" pitchFamily="2" charset="2"/>
        <a:buChar char="n"/>
        <a:defRPr sz="1400">
          <a:solidFill>
            <a:srgbClr val="2A2A2A"/>
          </a:solidFill>
          <a:latin typeface="Trebuchet MS" pitchFamily="34" charset="0"/>
        </a:defRPr>
      </a:lvl5pPr>
      <a:lvl6pPr marL="2933666" indent="-285747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6pPr>
      <a:lvl7pPr marL="3390860" indent="-285747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7pPr>
      <a:lvl8pPr marL="3848056" indent="-285747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8pPr>
      <a:lvl9pPr marL="4305250" indent="-285747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9pPr>
    </p:bodyStyle>
    <p:otherStyle>
      <a:defPPr>
        <a:defRPr lang="fr-FR"/>
      </a:defPPr>
      <a:lvl1pPr marL="0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96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90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84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78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74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69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63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58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31" y="53563"/>
            <a:ext cx="8647670" cy="1132688"/>
          </a:xfrm>
        </p:spPr>
        <p:txBody>
          <a:bodyPr anchor="ctr"/>
          <a:lstStyle/>
          <a:p>
            <a:pPr algn="ctr">
              <a:lnSpc>
                <a:spcPct val="150000"/>
              </a:lnSpc>
            </a:pPr>
            <a:r>
              <a:rPr lang="en-US" sz="2000" b="1" dirty="0"/>
              <a:t>JVET-K0213 – CE10.2.3 - Technicolor</a:t>
            </a:r>
            <a:br>
              <a:rPr lang="en-US" sz="2000" b="1" dirty="0"/>
            </a:br>
            <a:r>
              <a:rPr lang="en-US" sz="2000" b="1" dirty="0"/>
              <a:t>Generalized OBMC</a:t>
            </a:r>
            <a:endParaRPr 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108292" y="4717514"/>
            <a:ext cx="67197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900" dirty="0">
                <a:latin typeface="Trebuchet MS" pitchFamily="34" charset="0"/>
              </a:rPr>
              <a:t>July 2018</a:t>
            </a:r>
          </a:p>
        </p:txBody>
      </p:sp>
    </p:spTree>
    <p:extLst>
      <p:ext uri="{BB962C8B-B14F-4D97-AF65-F5344CB8AC3E}">
        <p14:creationId xmlns:p14="http://schemas.microsoft.com/office/powerpoint/2010/main" val="4036175157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9731C1-5CBE-47C6-B096-89F84184DB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7" y="668590"/>
            <a:ext cx="8388349" cy="1666556"/>
          </a:xfrm>
        </p:spPr>
        <p:txBody>
          <a:bodyPr wrap="square">
            <a:spAutoFit/>
          </a:bodyPr>
          <a:lstStyle/>
          <a:p>
            <a:r>
              <a:rPr lang="en-US" dirty="0">
                <a:cs typeface="Arial"/>
              </a:rPr>
              <a:t>JEM-like OBMC</a:t>
            </a:r>
          </a:p>
          <a:p>
            <a:pPr lvl="1"/>
            <a:r>
              <a:rPr lang="en-US" sz="1400" dirty="0">
                <a:cs typeface="Arial"/>
              </a:rPr>
              <a:t>A-priori decision to filter 2/4 lines/columns depending on the CU coding mode</a:t>
            </a:r>
          </a:p>
          <a:p>
            <a:pPr lvl="1"/>
            <a:r>
              <a:rPr lang="en-US" sz="1400" dirty="0">
                <a:cs typeface="Arial"/>
              </a:rPr>
              <a:t>Same filtering strength for both horizontal and vertical directions</a:t>
            </a:r>
          </a:p>
          <a:p>
            <a:pPr marL="361945" lvl="3" indent="0">
              <a:buNone/>
            </a:pPr>
            <a:r>
              <a:rPr lang="en-US" sz="1400" dirty="0">
                <a:cs typeface="Arial"/>
              </a:rPr>
              <a:t>→ Filtering errors on bad decisions</a:t>
            </a:r>
          </a:p>
          <a:p>
            <a:pPr lvl="1"/>
            <a:endParaRPr lang="en-US" sz="1400" dirty="0">
              <a:cs typeface="Arial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74F6A60-9E16-447F-9AF0-F7F3DD78AE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Generalized OBMC</a:t>
            </a:r>
            <a:endParaRPr lang="en-US" dirty="0"/>
          </a:p>
        </p:txBody>
      </p:sp>
      <p:grpSp>
        <p:nvGrpSpPr>
          <p:cNvPr id="62" name="Group 61">
            <a:extLst>
              <a:ext uri="{FF2B5EF4-FFF2-40B4-BE49-F238E27FC236}">
                <a16:creationId xmlns:a16="http://schemas.microsoft.com/office/drawing/2014/main" id="{4B0384AD-526C-4E86-82C0-C1CBE4FC8E9D}"/>
              </a:ext>
            </a:extLst>
          </p:cNvPr>
          <p:cNvGrpSpPr/>
          <p:nvPr/>
        </p:nvGrpSpPr>
        <p:grpSpPr>
          <a:xfrm>
            <a:off x="1979341" y="2153183"/>
            <a:ext cx="5447708" cy="2761624"/>
            <a:chOff x="1979341" y="2153183"/>
            <a:chExt cx="5447708" cy="2761624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9A3F32D9-35EB-42AF-8D9C-D8AF02B4591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979341" y="2156509"/>
              <a:ext cx="2351835" cy="1281533"/>
              <a:chOff x="0" y="0"/>
              <a:chExt cx="3266962" cy="1780399"/>
            </a:xfrm>
          </p:grpSpPr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0E12FC65-7769-44EA-B751-B770264D1153}"/>
                  </a:ext>
                </a:extLst>
              </p:cNvPr>
              <p:cNvSpPr/>
              <p:nvPr/>
            </p:nvSpPr>
            <p:spPr>
              <a:xfrm>
                <a:off x="415024" y="2150"/>
                <a:ext cx="2851938" cy="443158"/>
              </a:xfrm>
              <a:prstGeom prst="rect">
                <a:avLst/>
              </a:prstGeom>
              <a:pattFill prst="ltVert">
                <a:fgClr>
                  <a:srgbClr val="727D84"/>
                </a:fgClr>
                <a:bgClr>
                  <a:schemeClr val="bg1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C6F57BF8-DA91-45B5-95B0-B7493AF02718}"/>
                  </a:ext>
                </a:extLst>
              </p:cNvPr>
              <p:cNvSpPr/>
              <p:nvPr/>
            </p:nvSpPr>
            <p:spPr>
              <a:xfrm rot="5400000">
                <a:off x="-449183" y="902519"/>
                <a:ext cx="1321412" cy="406990"/>
              </a:xfrm>
              <a:prstGeom prst="rect">
                <a:avLst/>
              </a:prstGeom>
              <a:pattFill prst="ltHorz">
                <a:fgClr>
                  <a:srgbClr val="727D84"/>
                </a:fgClr>
                <a:bgClr>
                  <a:schemeClr val="bg1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/>
              </a:p>
            </p:txBody>
          </p:sp>
          <p:cxnSp>
            <p:nvCxnSpPr>
              <p:cNvPr id="7" name="Line 23">
                <a:extLst>
                  <a:ext uri="{FF2B5EF4-FFF2-40B4-BE49-F238E27FC236}">
                    <a16:creationId xmlns:a16="http://schemas.microsoft.com/office/drawing/2014/main" id="{8B2E8CB4-CB2B-4222-9F64-2516B816B8FA}"/>
                  </a:ext>
                </a:extLst>
              </p:cNvPr>
              <p:cNvCxnSpPr/>
              <p:nvPr/>
            </p:nvCxnSpPr>
            <p:spPr bwMode="auto">
              <a:xfrm flipV="1">
                <a:off x="0" y="1327404"/>
                <a:ext cx="3255264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8" name="Line 26">
                <a:extLst>
                  <a:ext uri="{FF2B5EF4-FFF2-40B4-BE49-F238E27FC236}">
                    <a16:creationId xmlns:a16="http://schemas.microsoft.com/office/drawing/2014/main" id="{11124651-DB04-49AF-86A1-9457EECEB2FD}"/>
                  </a:ext>
                </a:extLst>
              </p:cNvPr>
              <p:cNvCxnSpPr/>
              <p:nvPr/>
            </p:nvCxnSpPr>
            <p:spPr bwMode="auto">
              <a:xfrm>
                <a:off x="1224065" y="6463"/>
                <a:ext cx="0" cy="1773936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9" name="Line 25">
                <a:extLst>
                  <a:ext uri="{FF2B5EF4-FFF2-40B4-BE49-F238E27FC236}">
                    <a16:creationId xmlns:a16="http://schemas.microsoft.com/office/drawing/2014/main" id="{2B9DD614-0290-4F5D-86E7-F32FC69069EC}"/>
                  </a:ext>
                </a:extLst>
              </p:cNvPr>
              <p:cNvCxnSpPr/>
              <p:nvPr/>
            </p:nvCxnSpPr>
            <p:spPr bwMode="auto">
              <a:xfrm flipH="1">
                <a:off x="416863" y="3155"/>
                <a:ext cx="0" cy="1770715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0" name="Line 22">
                <a:extLst>
                  <a:ext uri="{FF2B5EF4-FFF2-40B4-BE49-F238E27FC236}">
                    <a16:creationId xmlns:a16="http://schemas.microsoft.com/office/drawing/2014/main" id="{A85F86DF-638A-49AF-B4BF-03CB78909A22}"/>
                  </a:ext>
                </a:extLst>
              </p:cNvPr>
              <p:cNvCxnSpPr/>
              <p:nvPr/>
            </p:nvCxnSpPr>
            <p:spPr bwMode="auto">
              <a:xfrm>
                <a:off x="832763" y="6309"/>
                <a:ext cx="0" cy="1773936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1" name="Line 26">
                <a:extLst>
                  <a:ext uri="{FF2B5EF4-FFF2-40B4-BE49-F238E27FC236}">
                    <a16:creationId xmlns:a16="http://schemas.microsoft.com/office/drawing/2014/main" id="{A6A0D63A-8656-4448-9EAD-91A706720381}"/>
                  </a:ext>
                </a:extLst>
              </p:cNvPr>
              <p:cNvCxnSpPr/>
              <p:nvPr/>
            </p:nvCxnSpPr>
            <p:spPr bwMode="auto">
              <a:xfrm>
                <a:off x="2036394" y="0"/>
                <a:ext cx="0" cy="1773936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2" name="Line 22">
                <a:extLst>
                  <a:ext uri="{FF2B5EF4-FFF2-40B4-BE49-F238E27FC236}">
                    <a16:creationId xmlns:a16="http://schemas.microsoft.com/office/drawing/2014/main" id="{5A1551B7-3728-4807-BCF6-80DE037E049D}"/>
                  </a:ext>
                </a:extLst>
              </p:cNvPr>
              <p:cNvCxnSpPr/>
              <p:nvPr/>
            </p:nvCxnSpPr>
            <p:spPr bwMode="auto">
              <a:xfrm>
                <a:off x="1628552" y="0"/>
                <a:ext cx="0" cy="1773936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3" name="Line 21">
                <a:extLst>
                  <a:ext uri="{FF2B5EF4-FFF2-40B4-BE49-F238E27FC236}">
                    <a16:creationId xmlns:a16="http://schemas.microsoft.com/office/drawing/2014/main" id="{F7F64B65-85D4-4805-B1C2-FC7A21CEE184}"/>
                  </a:ext>
                </a:extLst>
              </p:cNvPr>
              <p:cNvCxnSpPr/>
              <p:nvPr/>
            </p:nvCxnSpPr>
            <p:spPr bwMode="auto">
              <a:xfrm>
                <a:off x="2" y="885580"/>
                <a:ext cx="3255264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4" name="Line 24">
                <a:extLst>
                  <a:ext uri="{FF2B5EF4-FFF2-40B4-BE49-F238E27FC236}">
                    <a16:creationId xmlns:a16="http://schemas.microsoft.com/office/drawing/2014/main" id="{484E2261-DA14-40C6-A3CC-DD725337F3E6}"/>
                  </a:ext>
                </a:extLst>
              </p:cNvPr>
              <p:cNvCxnSpPr/>
              <p:nvPr/>
            </p:nvCxnSpPr>
            <p:spPr bwMode="auto">
              <a:xfrm flipV="1">
                <a:off x="2" y="445375"/>
                <a:ext cx="3257099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5" name="Line 26">
                <a:extLst>
                  <a:ext uri="{FF2B5EF4-FFF2-40B4-BE49-F238E27FC236}">
                    <a16:creationId xmlns:a16="http://schemas.microsoft.com/office/drawing/2014/main" id="{C5639773-9C0F-4EE9-9D6C-AF62D21707EF}"/>
                  </a:ext>
                </a:extLst>
              </p:cNvPr>
              <p:cNvCxnSpPr/>
              <p:nvPr/>
            </p:nvCxnSpPr>
            <p:spPr bwMode="auto">
              <a:xfrm flipH="1">
                <a:off x="2843595" y="2148"/>
                <a:ext cx="0" cy="177178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6" name="Line 22">
                <a:extLst>
                  <a:ext uri="{FF2B5EF4-FFF2-40B4-BE49-F238E27FC236}">
                    <a16:creationId xmlns:a16="http://schemas.microsoft.com/office/drawing/2014/main" id="{38922ED6-78DB-45BA-B0E7-07455F91A352}"/>
                  </a:ext>
                </a:extLst>
              </p:cNvPr>
              <p:cNvCxnSpPr/>
              <p:nvPr/>
            </p:nvCxnSpPr>
            <p:spPr bwMode="auto">
              <a:xfrm>
                <a:off x="2440881" y="6463"/>
                <a:ext cx="0" cy="1773936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9AAA5D2B-CBEC-4B78-95DB-3EC6867E62D5}"/>
                  </a:ext>
                </a:extLst>
              </p:cNvPr>
              <p:cNvSpPr/>
              <p:nvPr/>
            </p:nvSpPr>
            <p:spPr>
              <a:xfrm>
                <a:off x="9866" y="794"/>
                <a:ext cx="401871" cy="437364"/>
              </a:xfrm>
              <a:prstGeom prst="rect">
                <a:avLst/>
              </a:prstGeom>
              <a:pattFill prst="smGrid">
                <a:fgClr>
                  <a:srgbClr val="727D84"/>
                </a:fgClr>
                <a:bgClr>
                  <a:schemeClr val="bg1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C03FE20C-CAEB-4942-9170-AF9E3DECB48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" y="3156"/>
                <a:ext cx="3257097" cy="1770714"/>
              </a:xfrm>
              <a:prstGeom prst="rect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175AA96E-E910-4A2D-B1B4-5411C6B0823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075213" y="2153183"/>
              <a:ext cx="2351836" cy="1281533"/>
              <a:chOff x="0" y="0"/>
              <a:chExt cx="3266963" cy="1780399"/>
            </a:xfrm>
          </p:grpSpPr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7F748729-319B-404E-978C-838268E85EA4}"/>
                  </a:ext>
                </a:extLst>
              </p:cNvPr>
              <p:cNvSpPr/>
              <p:nvPr/>
            </p:nvSpPr>
            <p:spPr>
              <a:xfrm>
                <a:off x="233229" y="2150"/>
                <a:ext cx="3033734" cy="257166"/>
              </a:xfrm>
              <a:prstGeom prst="rect">
                <a:avLst/>
              </a:prstGeom>
              <a:pattFill prst="ltVert">
                <a:fgClr>
                  <a:srgbClr val="727D84"/>
                </a:fgClr>
                <a:bgClr>
                  <a:schemeClr val="bg1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E1A25972-0382-40C1-B831-C029BFE301A8}"/>
                  </a:ext>
                </a:extLst>
              </p:cNvPr>
              <p:cNvSpPr/>
              <p:nvPr/>
            </p:nvSpPr>
            <p:spPr>
              <a:xfrm rot="5400000">
                <a:off x="-634669" y="900660"/>
                <a:ext cx="1508760" cy="223361"/>
              </a:xfrm>
              <a:prstGeom prst="rect">
                <a:avLst/>
              </a:prstGeom>
              <a:pattFill prst="ltHorz">
                <a:fgClr>
                  <a:srgbClr val="727D84"/>
                </a:fgClr>
                <a:bgClr>
                  <a:schemeClr val="bg1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/>
              </a:p>
            </p:txBody>
          </p:sp>
          <p:cxnSp>
            <p:nvCxnSpPr>
              <p:cNvPr id="22" name="Line 23">
                <a:extLst>
                  <a:ext uri="{FF2B5EF4-FFF2-40B4-BE49-F238E27FC236}">
                    <a16:creationId xmlns:a16="http://schemas.microsoft.com/office/drawing/2014/main" id="{8D58A178-BC25-47BB-9EB2-8CE7EF9E80CE}"/>
                  </a:ext>
                </a:extLst>
              </p:cNvPr>
              <p:cNvCxnSpPr/>
              <p:nvPr/>
            </p:nvCxnSpPr>
            <p:spPr bwMode="auto">
              <a:xfrm flipV="1">
                <a:off x="0" y="1327404"/>
                <a:ext cx="3255264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3" name="Line 26">
                <a:extLst>
                  <a:ext uri="{FF2B5EF4-FFF2-40B4-BE49-F238E27FC236}">
                    <a16:creationId xmlns:a16="http://schemas.microsoft.com/office/drawing/2014/main" id="{F80547AA-9B20-4A9C-8EE4-0424AC833AEE}"/>
                  </a:ext>
                </a:extLst>
              </p:cNvPr>
              <p:cNvCxnSpPr/>
              <p:nvPr/>
            </p:nvCxnSpPr>
            <p:spPr bwMode="auto">
              <a:xfrm>
                <a:off x="1224065" y="6463"/>
                <a:ext cx="0" cy="1773936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4" name="Line 25">
                <a:extLst>
                  <a:ext uri="{FF2B5EF4-FFF2-40B4-BE49-F238E27FC236}">
                    <a16:creationId xmlns:a16="http://schemas.microsoft.com/office/drawing/2014/main" id="{34DEC9B6-0053-4CC8-9991-E77F80E115E2}"/>
                  </a:ext>
                </a:extLst>
              </p:cNvPr>
              <p:cNvCxnSpPr/>
              <p:nvPr/>
            </p:nvCxnSpPr>
            <p:spPr bwMode="auto">
              <a:xfrm flipH="1">
                <a:off x="416863" y="3155"/>
                <a:ext cx="0" cy="1770715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5" name="Line 22">
                <a:extLst>
                  <a:ext uri="{FF2B5EF4-FFF2-40B4-BE49-F238E27FC236}">
                    <a16:creationId xmlns:a16="http://schemas.microsoft.com/office/drawing/2014/main" id="{3493FC77-CA8B-4641-9C29-9A428650CD5C}"/>
                  </a:ext>
                </a:extLst>
              </p:cNvPr>
              <p:cNvCxnSpPr/>
              <p:nvPr/>
            </p:nvCxnSpPr>
            <p:spPr bwMode="auto">
              <a:xfrm>
                <a:off x="832763" y="6309"/>
                <a:ext cx="0" cy="1773936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6" name="Line 26">
                <a:extLst>
                  <a:ext uri="{FF2B5EF4-FFF2-40B4-BE49-F238E27FC236}">
                    <a16:creationId xmlns:a16="http://schemas.microsoft.com/office/drawing/2014/main" id="{5BDE2A1C-D994-4FA4-B7DC-C3EAD06C95FF}"/>
                  </a:ext>
                </a:extLst>
              </p:cNvPr>
              <p:cNvCxnSpPr/>
              <p:nvPr/>
            </p:nvCxnSpPr>
            <p:spPr bwMode="auto">
              <a:xfrm>
                <a:off x="2036394" y="0"/>
                <a:ext cx="0" cy="1773936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7" name="Line 22">
                <a:extLst>
                  <a:ext uri="{FF2B5EF4-FFF2-40B4-BE49-F238E27FC236}">
                    <a16:creationId xmlns:a16="http://schemas.microsoft.com/office/drawing/2014/main" id="{4F3CC4FD-76C2-425A-AE82-C34B94A72034}"/>
                  </a:ext>
                </a:extLst>
              </p:cNvPr>
              <p:cNvCxnSpPr/>
              <p:nvPr/>
            </p:nvCxnSpPr>
            <p:spPr bwMode="auto">
              <a:xfrm>
                <a:off x="1628552" y="0"/>
                <a:ext cx="0" cy="1773936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8" name="Line 21">
                <a:extLst>
                  <a:ext uri="{FF2B5EF4-FFF2-40B4-BE49-F238E27FC236}">
                    <a16:creationId xmlns:a16="http://schemas.microsoft.com/office/drawing/2014/main" id="{BF340BD4-7C5C-42B0-B474-E10F2EFF1F90}"/>
                  </a:ext>
                </a:extLst>
              </p:cNvPr>
              <p:cNvCxnSpPr/>
              <p:nvPr/>
            </p:nvCxnSpPr>
            <p:spPr bwMode="auto">
              <a:xfrm>
                <a:off x="2" y="885580"/>
                <a:ext cx="3255264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9" name="Line 24">
                <a:extLst>
                  <a:ext uri="{FF2B5EF4-FFF2-40B4-BE49-F238E27FC236}">
                    <a16:creationId xmlns:a16="http://schemas.microsoft.com/office/drawing/2014/main" id="{F022E4AA-05CB-43B1-99CB-D8E1C105C4FF}"/>
                  </a:ext>
                </a:extLst>
              </p:cNvPr>
              <p:cNvCxnSpPr/>
              <p:nvPr/>
            </p:nvCxnSpPr>
            <p:spPr bwMode="auto">
              <a:xfrm flipV="1">
                <a:off x="2" y="445375"/>
                <a:ext cx="3257099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0" name="Line 26">
                <a:extLst>
                  <a:ext uri="{FF2B5EF4-FFF2-40B4-BE49-F238E27FC236}">
                    <a16:creationId xmlns:a16="http://schemas.microsoft.com/office/drawing/2014/main" id="{4008796D-8DEE-4BC3-97C4-C40F8A192F7C}"/>
                  </a:ext>
                </a:extLst>
              </p:cNvPr>
              <p:cNvCxnSpPr/>
              <p:nvPr/>
            </p:nvCxnSpPr>
            <p:spPr bwMode="auto">
              <a:xfrm flipH="1">
                <a:off x="2843595" y="2148"/>
                <a:ext cx="0" cy="177178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1" name="Line 22">
                <a:extLst>
                  <a:ext uri="{FF2B5EF4-FFF2-40B4-BE49-F238E27FC236}">
                    <a16:creationId xmlns:a16="http://schemas.microsoft.com/office/drawing/2014/main" id="{65E02E32-F6F7-4CE5-9ED2-BA41613914E8}"/>
                  </a:ext>
                </a:extLst>
              </p:cNvPr>
              <p:cNvCxnSpPr/>
              <p:nvPr/>
            </p:nvCxnSpPr>
            <p:spPr bwMode="auto">
              <a:xfrm>
                <a:off x="2440881" y="6463"/>
                <a:ext cx="0" cy="1773936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10E539ED-1212-423E-A1FD-F716EBFB0FAA}"/>
                  </a:ext>
                </a:extLst>
              </p:cNvPr>
              <p:cNvSpPr/>
              <p:nvPr/>
            </p:nvSpPr>
            <p:spPr>
              <a:xfrm>
                <a:off x="9867" y="4621"/>
                <a:ext cx="223362" cy="253339"/>
              </a:xfrm>
              <a:prstGeom prst="rect">
                <a:avLst/>
              </a:prstGeom>
              <a:pattFill prst="smGrid">
                <a:fgClr>
                  <a:srgbClr val="727D84"/>
                </a:fgClr>
                <a:bgClr>
                  <a:schemeClr val="bg1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A1A92AFB-3FA5-4288-A0A1-DD37D1E759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" y="3156"/>
                <a:ext cx="3257098" cy="1770714"/>
              </a:xfrm>
              <a:prstGeom prst="rect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D6E975A8-8A38-4F65-9289-01BA5F625D5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551147" y="3632758"/>
              <a:ext cx="1199801" cy="1282049"/>
              <a:chOff x="0" y="0"/>
              <a:chExt cx="1685925" cy="1801813"/>
            </a:xfrm>
          </p:grpSpPr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73316379-A3FA-46B2-88EA-3651EAFF27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" y="3425"/>
                <a:ext cx="1480832" cy="1588771"/>
              </a:xfrm>
              <a:prstGeom prst="rect">
                <a:avLst/>
              </a:prstGeom>
              <a:pattFill prst="smGrid">
                <a:fgClr>
                  <a:srgbClr val="727D84"/>
                </a:fgClr>
                <a:bgClr>
                  <a:schemeClr val="bg1"/>
                </a:bgClr>
              </a:pattFill>
              <a:ln w="12700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9F2F3086-2394-4A50-B6C5-F83877A45E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1588226"/>
                <a:ext cx="1480833" cy="213585"/>
              </a:xfrm>
              <a:prstGeom prst="rect">
                <a:avLst/>
              </a:prstGeom>
              <a:pattFill prst="ltHorz">
                <a:fgClr>
                  <a:srgbClr val="727D84"/>
                </a:fgClr>
                <a:bgClr>
                  <a:schemeClr val="bg1"/>
                </a:bgClr>
              </a:pattFill>
              <a:ln w="12700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9CFF59A9-F9D3-42FB-B675-0B2F5848A4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5400000">
                <a:off x="791109" y="689737"/>
                <a:ext cx="1584540" cy="205066"/>
              </a:xfrm>
              <a:prstGeom prst="rect">
                <a:avLst/>
              </a:prstGeom>
              <a:pattFill prst="ltVert">
                <a:fgClr>
                  <a:srgbClr val="727D84"/>
                </a:fgClr>
                <a:bgClr>
                  <a:schemeClr val="bg1"/>
                </a:bgClr>
              </a:pattFill>
              <a:ln w="12700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F5A30833-B0C0-4F4C-A24E-626D29D7B2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1685925" cy="1801813"/>
              </a:xfrm>
              <a:prstGeom prst="rect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cxnSp>
            <p:nvCxnSpPr>
              <p:cNvPr id="41" name="Line 25">
                <a:extLst>
                  <a:ext uri="{FF2B5EF4-FFF2-40B4-BE49-F238E27FC236}">
                    <a16:creationId xmlns:a16="http://schemas.microsoft.com/office/drawing/2014/main" id="{4A3FB928-EC79-42B8-A5B8-14DD3989FF01}"/>
                  </a:ext>
                </a:extLst>
              </p:cNvPr>
              <p:cNvCxnSpPr/>
              <p:nvPr/>
            </p:nvCxnSpPr>
            <p:spPr bwMode="auto">
              <a:xfrm>
                <a:off x="422275" y="0"/>
                <a:ext cx="0" cy="180181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42" name="Line 22">
                <a:extLst>
                  <a:ext uri="{FF2B5EF4-FFF2-40B4-BE49-F238E27FC236}">
                    <a16:creationId xmlns:a16="http://schemas.microsoft.com/office/drawing/2014/main" id="{B35EA9CC-CEC2-4D3D-8EDB-9C3DEED499DC}"/>
                  </a:ext>
                </a:extLst>
              </p:cNvPr>
              <p:cNvCxnSpPr/>
              <p:nvPr/>
            </p:nvCxnSpPr>
            <p:spPr bwMode="auto">
              <a:xfrm>
                <a:off x="842963" y="0"/>
                <a:ext cx="0" cy="180181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43" name="Line 23">
                <a:extLst>
                  <a:ext uri="{FF2B5EF4-FFF2-40B4-BE49-F238E27FC236}">
                    <a16:creationId xmlns:a16="http://schemas.microsoft.com/office/drawing/2014/main" id="{3AD44AF9-691C-4DED-B8CE-A965E25C6643}"/>
                  </a:ext>
                </a:extLst>
              </p:cNvPr>
              <p:cNvCxnSpPr/>
              <p:nvPr/>
            </p:nvCxnSpPr>
            <p:spPr bwMode="auto">
              <a:xfrm>
                <a:off x="0" y="1352550"/>
                <a:ext cx="1685925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44" name="Line 21">
                <a:extLst>
                  <a:ext uri="{FF2B5EF4-FFF2-40B4-BE49-F238E27FC236}">
                    <a16:creationId xmlns:a16="http://schemas.microsoft.com/office/drawing/2014/main" id="{13CAA98E-CED9-4D22-9CCB-B62464601DC6}"/>
                  </a:ext>
                </a:extLst>
              </p:cNvPr>
              <p:cNvCxnSpPr/>
              <p:nvPr/>
            </p:nvCxnSpPr>
            <p:spPr bwMode="auto">
              <a:xfrm>
                <a:off x="0" y="901700"/>
                <a:ext cx="1685925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45" name="Line 26">
                <a:extLst>
                  <a:ext uri="{FF2B5EF4-FFF2-40B4-BE49-F238E27FC236}">
                    <a16:creationId xmlns:a16="http://schemas.microsoft.com/office/drawing/2014/main" id="{19A96151-AD42-4F40-833C-045673D5E1FE}"/>
                  </a:ext>
                </a:extLst>
              </p:cNvPr>
              <p:cNvCxnSpPr/>
              <p:nvPr/>
            </p:nvCxnSpPr>
            <p:spPr bwMode="auto">
              <a:xfrm>
                <a:off x="1265238" y="0"/>
                <a:ext cx="0" cy="180181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46" name="Line 24">
                <a:extLst>
                  <a:ext uri="{FF2B5EF4-FFF2-40B4-BE49-F238E27FC236}">
                    <a16:creationId xmlns:a16="http://schemas.microsoft.com/office/drawing/2014/main" id="{EEAEFD83-94A7-498E-AA08-D940A4A31402}"/>
                  </a:ext>
                </a:extLst>
              </p:cNvPr>
              <p:cNvCxnSpPr/>
              <p:nvPr/>
            </p:nvCxnSpPr>
            <p:spPr bwMode="auto">
              <a:xfrm>
                <a:off x="0" y="450850"/>
                <a:ext cx="1685925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1DCA9825-FEC3-45B4-956A-FD9DD544B3E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647260" y="3633124"/>
              <a:ext cx="1199320" cy="1281533"/>
              <a:chOff x="0" y="0"/>
              <a:chExt cx="1685925" cy="1801813"/>
            </a:xfrm>
          </p:grpSpPr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3BD05DCE-A19C-401A-BE96-1399914EEFC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" y="3426"/>
                <a:ext cx="420664" cy="447424"/>
              </a:xfrm>
              <a:prstGeom prst="rect">
                <a:avLst/>
              </a:prstGeom>
              <a:pattFill prst="smGrid">
                <a:fgClr>
                  <a:srgbClr val="727D84"/>
                </a:fgClr>
                <a:bgClr>
                  <a:schemeClr val="bg1"/>
                </a:bgClr>
              </a:pattFill>
              <a:ln w="12700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" name="Rectangle 48">
                <a:extLst>
                  <a:ext uri="{FF2B5EF4-FFF2-40B4-BE49-F238E27FC236}">
                    <a16:creationId xmlns:a16="http://schemas.microsoft.com/office/drawing/2014/main" id="{8CBFD9B7-4E97-4D16-941E-CD0D40788FA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" y="454274"/>
                <a:ext cx="420664" cy="1347537"/>
              </a:xfrm>
              <a:prstGeom prst="rect">
                <a:avLst/>
              </a:prstGeom>
              <a:pattFill prst="ltHorz">
                <a:fgClr>
                  <a:srgbClr val="727D84"/>
                </a:fgClr>
                <a:bgClr>
                  <a:schemeClr val="bg1"/>
                </a:bgClr>
              </a:pattFill>
              <a:ln w="12700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" name="Rectangle 49">
                <a:extLst>
                  <a:ext uri="{FF2B5EF4-FFF2-40B4-BE49-F238E27FC236}">
                    <a16:creationId xmlns:a16="http://schemas.microsoft.com/office/drawing/2014/main" id="{49AF18C9-58B5-408E-9846-02371C75F4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5400000">
                <a:off x="824689" y="-404024"/>
                <a:ext cx="457200" cy="1265247"/>
              </a:xfrm>
              <a:prstGeom prst="rect">
                <a:avLst/>
              </a:prstGeom>
              <a:pattFill prst="ltVert">
                <a:fgClr>
                  <a:srgbClr val="727D84"/>
                </a:fgClr>
                <a:bgClr>
                  <a:schemeClr val="bg1"/>
                </a:bgClr>
              </a:pattFill>
              <a:ln w="12700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" name="Rectangle 50">
                <a:extLst>
                  <a:ext uri="{FF2B5EF4-FFF2-40B4-BE49-F238E27FC236}">
                    <a16:creationId xmlns:a16="http://schemas.microsoft.com/office/drawing/2014/main" id="{962ADD2E-82E6-457D-BD76-7F92E81EC2D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1685925" cy="1801813"/>
              </a:xfrm>
              <a:prstGeom prst="rect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cxnSp>
            <p:nvCxnSpPr>
              <p:cNvPr id="52" name="Line 25">
                <a:extLst>
                  <a:ext uri="{FF2B5EF4-FFF2-40B4-BE49-F238E27FC236}">
                    <a16:creationId xmlns:a16="http://schemas.microsoft.com/office/drawing/2014/main" id="{9FCCBC2E-C7CD-479F-93AD-474D7D2C2821}"/>
                  </a:ext>
                </a:extLst>
              </p:cNvPr>
              <p:cNvCxnSpPr/>
              <p:nvPr/>
            </p:nvCxnSpPr>
            <p:spPr bwMode="auto">
              <a:xfrm>
                <a:off x="422275" y="0"/>
                <a:ext cx="0" cy="180181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3" name="Line 22">
                <a:extLst>
                  <a:ext uri="{FF2B5EF4-FFF2-40B4-BE49-F238E27FC236}">
                    <a16:creationId xmlns:a16="http://schemas.microsoft.com/office/drawing/2014/main" id="{E7F806A0-EB4D-4046-BB62-6CDEA8902BC1}"/>
                  </a:ext>
                </a:extLst>
              </p:cNvPr>
              <p:cNvCxnSpPr/>
              <p:nvPr/>
            </p:nvCxnSpPr>
            <p:spPr bwMode="auto">
              <a:xfrm>
                <a:off x="842963" y="0"/>
                <a:ext cx="0" cy="180181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4" name="Line 23">
                <a:extLst>
                  <a:ext uri="{FF2B5EF4-FFF2-40B4-BE49-F238E27FC236}">
                    <a16:creationId xmlns:a16="http://schemas.microsoft.com/office/drawing/2014/main" id="{B395C3F0-2A57-410A-BC67-9D570788263F}"/>
                  </a:ext>
                </a:extLst>
              </p:cNvPr>
              <p:cNvCxnSpPr/>
              <p:nvPr/>
            </p:nvCxnSpPr>
            <p:spPr bwMode="auto">
              <a:xfrm>
                <a:off x="0" y="1352550"/>
                <a:ext cx="1685925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5" name="Line 21">
                <a:extLst>
                  <a:ext uri="{FF2B5EF4-FFF2-40B4-BE49-F238E27FC236}">
                    <a16:creationId xmlns:a16="http://schemas.microsoft.com/office/drawing/2014/main" id="{5812E935-8C42-4A10-B852-5095529E8781}"/>
                  </a:ext>
                </a:extLst>
              </p:cNvPr>
              <p:cNvCxnSpPr/>
              <p:nvPr/>
            </p:nvCxnSpPr>
            <p:spPr bwMode="auto">
              <a:xfrm>
                <a:off x="0" y="901700"/>
                <a:ext cx="1685925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6" name="Line 26">
                <a:extLst>
                  <a:ext uri="{FF2B5EF4-FFF2-40B4-BE49-F238E27FC236}">
                    <a16:creationId xmlns:a16="http://schemas.microsoft.com/office/drawing/2014/main" id="{E5B7DD14-6CDF-4FB7-84D5-4DBA68812CCD}"/>
                  </a:ext>
                </a:extLst>
              </p:cNvPr>
              <p:cNvCxnSpPr/>
              <p:nvPr/>
            </p:nvCxnSpPr>
            <p:spPr bwMode="auto">
              <a:xfrm>
                <a:off x="1265238" y="0"/>
                <a:ext cx="0" cy="180181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7" name="Line 24">
                <a:extLst>
                  <a:ext uri="{FF2B5EF4-FFF2-40B4-BE49-F238E27FC236}">
                    <a16:creationId xmlns:a16="http://schemas.microsoft.com/office/drawing/2014/main" id="{7B6E74DC-9B8E-477C-BCDD-5402665B7D30}"/>
                  </a:ext>
                </a:extLst>
              </p:cNvPr>
              <p:cNvCxnSpPr/>
              <p:nvPr/>
            </p:nvCxnSpPr>
            <p:spPr bwMode="auto">
              <a:xfrm>
                <a:off x="0" y="450850"/>
                <a:ext cx="1685925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  <p:sp>
        <p:nvSpPr>
          <p:cNvPr id="60" name="TextBox 59">
            <a:extLst>
              <a:ext uri="{FF2B5EF4-FFF2-40B4-BE49-F238E27FC236}">
                <a16:creationId xmlns:a16="http://schemas.microsoft.com/office/drawing/2014/main" id="{6D6D753D-FE5B-465A-8BF3-FBF9EE3D6B15}"/>
              </a:ext>
            </a:extLst>
          </p:cNvPr>
          <p:cNvSpPr txBox="1"/>
          <p:nvPr/>
        </p:nvSpPr>
        <p:spPr>
          <a:xfrm>
            <a:off x="914482" y="2652124"/>
            <a:ext cx="59663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>
                <a:latin typeface="Trebuchet MS" pitchFamily="34" charset="0"/>
              </a:rPr>
              <a:t>Entire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34E56D87-2FD6-45D7-A4F2-4F25EB581DAB}"/>
              </a:ext>
            </a:extLst>
          </p:cNvPr>
          <p:cNvSpPr txBox="1"/>
          <p:nvPr/>
        </p:nvSpPr>
        <p:spPr>
          <a:xfrm>
            <a:off x="756586" y="4135282"/>
            <a:ext cx="9124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>
                <a:latin typeface="Trebuchet MS" pitchFamily="34" charset="0"/>
              </a:rPr>
              <a:t>Sub-blocks</a:t>
            </a:r>
          </a:p>
        </p:txBody>
      </p: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53EA96E4-C32E-4E3E-819E-3E5B7A5E4149}"/>
              </a:ext>
            </a:extLst>
          </p:cNvPr>
          <p:cNvCxnSpPr/>
          <p:nvPr/>
        </p:nvCxnSpPr>
        <p:spPr>
          <a:xfrm>
            <a:off x="4163924" y="3648661"/>
            <a:ext cx="1077865" cy="0"/>
          </a:xfrm>
          <a:prstGeom prst="straightConnector1">
            <a:avLst/>
          </a:prstGeom>
          <a:ln w="95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>
            <a:extLst>
              <a:ext uri="{FF2B5EF4-FFF2-40B4-BE49-F238E27FC236}">
                <a16:creationId xmlns:a16="http://schemas.microsoft.com/office/drawing/2014/main" id="{2F0E2FAA-4D10-4C45-AD5B-B2EFB955F613}"/>
              </a:ext>
            </a:extLst>
          </p:cNvPr>
          <p:cNvSpPr txBox="1"/>
          <p:nvPr/>
        </p:nvSpPr>
        <p:spPr>
          <a:xfrm>
            <a:off x="4072715" y="3648613"/>
            <a:ext cx="110639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>
                <a:latin typeface="Trebuchet MS" pitchFamily="34" charset="0"/>
              </a:rPr>
              <a:t>Bad decisions</a:t>
            </a:r>
          </a:p>
        </p:txBody>
      </p:sp>
    </p:spTree>
    <p:extLst>
      <p:ext uri="{BB962C8B-B14F-4D97-AF65-F5344CB8AC3E}">
        <p14:creationId xmlns:p14="http://schemas.microsoft.com/office/powerpoint/2010/main" val="964756597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9731C1-5CBE-47C6-B096-89F84184DB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7" y="668590"/>
            <a:ext cx="8388349" cy="4005657"/>
          </a:xfrm>
        </p:spPr>
        <p:txBody>
          <a:bodyPr wrap="square">
            <a:spAutoFit/>
          </a:bodyPr>
          <a:lstStyle/>
          <a:p>
            <a:r>
              <a:rPr lang="en-US" dirty="0">
                <a:cs typeface="Arial"/>
              </a:rPr>
              <a:t>Proposed generalized OBMC</a:t>
            </a:r>
          </a:p>
          <a:p>
            <a:pPr lvl="1"/>
            <a:r>
              <a:rPr lang="en-US" sz="1400" dirty="0">
                <a:cs typeface="Arial"/>
              </a:rPr>
              <a:t>Performed on 4x4 sub-blocks basis</a:t>
            </a:r>
          </a:p>
          <a:p>
            <a:pPr lvl="1"/>
            <a:r>
              <a:rPr lang="en-US" sz="1400" dirty="0">
                <a:cs typeface="Arial"/>
              </a:rPr>
              <a:t>4x4 sub-block borders considered by pairs (left, right) then (top, bottom)</a:t>
            </a:r>
          </a:p>
          <a:p>
            <a:pPr lvl="1"/>
            <a:r>
              <a:rPr lang="en-US" sz="1400" dirty="0">
                <a:cs typeface="Arial"/>
              </a:rPr>
              <a:t>On-the-fly decision of filtering strength depending on opposite MVs</a:t>
            </a:r>
          </a:p>
          <a:p>
            <a:pPr marL="361945" lvl="3" indent="0">
              <a:buNone/>
            </a:pPr>
            <a:r>
              <a:rPr lang="en-US" sz="1400" dirty="0">
                <a:cs typeface="Arial"/>
              </a:rPr>
              <a:t>→ Independent decisions for horizontal/vertical directions</a:t>
            </a:r>
          </a:p>
          <a:p>
            <a:pPr marL="361945" lvl="3" indent="0">
              <a:buNone/>
            </a:pPr>
            <a:r>
              <a:rPr lang="en-US" sz="1400" dirty="0">
                <a:cs typeface="Arial"/>
              </a:rPr>
              <a:t>→ Adaptation to motion transitions within the CU (Merge ATMVP)</a:t>
            </a:r>
          </a:p>
          <a:p>
            <a:pPr marL="361945" lvl="3" indent="0">
              <a:buNone/>
            </a:pPr>
            <a:endParaRPr lang="fr-FR" sz="1400" dirty="0">
              <a:cs typeface="Arial"/>
            </a:endParaRPr>
          </a:p>
          <a:p>
            <a:pPr marL="361945" lvl="3" indent="0">
              <a:buNone/>
            </a:pPr>
            <a:endParaRPr lang="fr-FR" sz="1400" dirty="0">
              <a:cs typeface="Arial"/>
            </a:endParaRPr>
          </a:p>
          <a:p>
            <a:pPr marL="361945" lvl="3" indent="0">
              <a:buNone/>
            </a:pPr>
            <a:endParaRPr lang="fr-FR" sz="1400" dirty="0">
              <a:cs typeface="Arial"/>
            </a:endParaRPr>
          </a:p>
          <a:p>
            <a:pPr marL="361945" lvl="3" indent="0">
              <a:buNone/>
            </a:pPr>
            <a:endParaRPr lang="fr-FR" sz="1400" dirty="0">
              <a:cs typeface="Arial"/>
            </a:endParaRPr>
          </a:p>
          <a:p>
            <a:pPr marL="361945" lvl="3" indent="0">
              <a:buNone/>
            </a:pPr>
            <a:endParaRPr lang="fr-FR" sz="1400" dirty="0">
              <a:cs typeface="Arial"/>
            </a:endParaRPr>
          </a:p>
          <a:p>
            <a:pPr marL="361945" lvl="3" indent="0">
              <a:buNone/>
            </a:pPr>
            <a:endParaRPr lang="en-US" sz="800" dirty="0">
              <a:cs typeface="Arial"/>
            </a:endParaRPr>
          </a:p>
          <a:p>
            <a:pPr marL="361945" lvl="3" indent="0">
              <a:buNone/>
            </a:pPr>
            <a:r>
              <a:rPr lang="en-US" sz="1400" dirty="0">
                <a:cs typeface="Arial"/>
              </a:rPr>
              <a:t>→ Adaptation to thin CUs of width or height smaller than 8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74F6A60-9E16-447F-9AF0-F7F3DD78AE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Generalized OBMC</a:t>
            </a:r>
            <a:endParaRPr lang="en-US" dirty="0"/>
          </a:p>
        </p:txBody>
      </p:sp>
      <p:grpSp>
        <p:nvGrpSpPr>
          <p:cNvPr id="144" name="Group 143">
            <a:extLst>
              <a:ext uri="{FF2B5EF4-FFF2-40B4-BE49-F238E27FC236}">
                <a16:creationId xmlns:a16="http://schemas.microsoft.com/office/drawing/2014/main" id="{AC0A435E-8853-4E6E-8C57-9F99E9EB0903}"/>
              </a:ext>
            </a:extLst>
          </p:cNvPr>
          <p:cNvGrpSpPr/>
          <p:nvPr/>
        </p:nvGrpSpPr>
        <p:grpSpPr>
          <a:xfrm>
            <a:off x="318636" y="2076126"/>
            <a:ext cx="8745094" cy="2150094"/>
            <a:chOff x="318636" y="2386220"/>
            <a:chExt cx="8745094" cy="2150094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CA430199-7381-43D6-9EE9-1E2A7964DB09}"/>
                </a:ext>
              </a:extLst>
            </p:cNvPr>
            <p:cNvGrpSpPr/>
            <p:nvPr/>
          </p:nvGrpSpPr>
          <p:grpSpPr>
            <a:xfrm>
              <a:off x="318636" y="3119339"/>
              <a:ext cx="5851927" cy="1283331"/>
              <a:chOff x="318636" y="3694516"/>
              <a:chExt cx="5851927" cy="1283331"/>
            </a:xfrm>
          </p:grpSpPr>
          <p:grpSp>
            <p:nvGrpSpPr>
              <p:cNvPr id="5" name="Group 4">
                <a:extLst>
                  <a:ext uri="{FF2B5EF4-FFF2-40B4-BE49-F238E27FC236}">
                    <a16:creationId xmlns:a16="http://schemas.microsoft.com/office/drawing/2014/main" id="{720C94F0-EE0E-4FAE-9A1B-5EEE3A7E70E2}"/>
                  </a:ext>
                </a:extLst>
              </p:cNvPr>
              <p:cNvGrpSpPr/>
              <p:nvPr/>
            </p:nvGrpSpPr>
            <p:grpSpPr>
              <a:xfrm>
                <a:off x="318636" y="3694516"/>
                <a:ext cx="2560321" cy="1281443"/>
                <a:chOff x="3657600" y="2741369"/>
                <a:chExt cx="3657602" cy="1830633"/>
              </a:xfrm>
            </p:grpSpPr>
            <p:sp>
              <p:nvSpPr>
                <p:cNvPr id="24" name="Rectangle 23">
                  <a:extLst>
                    <a:ext uri="{FF2B5EF4-FFF2-40B4-BE49-F238E27FC236}">
                      <a16:creationId xmlns:a16="http://schemas.microsoft.com/office/drawing/2014/main" id="{E6B62FD2-034F-4299-8B7D-A79D7D63D9D7}"/>
                    </a:ext>
                  </a:extLst>
                </p:cNvPr>
                <p:cNvSpPr/>
                <p:nvPr/>
              </p:nvSpPr>
              <p:spPr>
                <a:xfrm>
                  <a:off x="6629400" y="2743200"/>
                  <a:ext cx="685800" cy="228600"/>
                </a:xfrm>
                <a:prstGeom prst="rect">
                  <a:avLst/>
                </a:prstGeom>
                <a:pattFill prst="ltVert">
                  <a:fgClr>
                    <a:srgbClr val="727D84"/>
                  </a:fgClr>
                  <a:bgClr>
                    <a:schemeClr val="bg1"/>
                  </a:bgClr>
                </a:patt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5" name="Rectangle 24">
                  <a:extLst>
                    <a:ext uri="{FF2B5EF4-FFF2-40B4-BE49-F238E27FC236}">
                      <a16:creationId xmlns:a16="http://schemas.microsoft.com/office/drawing/2014/main" id="{54DFF807-7281-4391-9444-CEB50DCAED32}"/>
                    </a:ext>
                  </a:extLst>
                </p:cNvPr>
                <p:cNvSpPr/>
                <p:nvPr/>
              </p:nvSpPr>
              <p:spPr>
                <a:xfrm rot="5400000">
                  <a:off x="5714998" y="3657600"/>
                  <a:ext cx="1600200" cy="228600"/>
                </a:xfrm>
                <a:prstGeom prst="rect">
                  <a:avLst/>
                </a:prstGeom>
                <a:pattFill prst="ltHorz">
                  <a:fgClr>
                    <a:srgbClr val="727D84"/>
                  </a:fgClr>
                  <a:bgClr>
                    <a:schemeClr val="bg1"/>
                  </a:bgClr>
                </a:patt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6" name="Rectangle 6">
                  <a:extLst>
                    <a:ext uri="{FF2B5EF4-FFF2-40B4-BE49-F238E27FC236}">
                      <a16:creationId xmlns:a16="http://schemas.microsoft.com/office/drawing/2014/main" id="{B88F82D2-3643-4083-A0B7-E47B968CD42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57600" y="2741369"/>
                  <a:ext cx="228600" cy="457200"/>
                </a:xfrm>
                <a:prstGeom prst="rect">
                  <a:avLst/>
                </a:prstGeom>
                <a:pattFill prst="smGrid">
                  <a:fgClr>
                    <a:srgbClr val="727D84"/>
                  </a:fgClr>
                  <a:bgClr>
                    <a:schemeClr val="bg1"/>
                  </a:bgClr>
                </a:pattFill>
                <a:ln w="12700">
                  <a:noFill/>
                  <a:prstDash val="solid"/>
                  <a:miter lim="800000"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7" name="Rectangle 6">
                  <a:extLst>
                    <a:ext uri="{FF2B5EF4-FFF2-40B4-BE49-F238E27FC236}">
                      <a16:creationId xmlns:a16="http://schemas.microsoft.com/office/drawing/2014/main" id="{513E5014-CBDB-49B7-B357-71582CE9491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flipV="1">
                  <a:off x="4343400" y="3429000"/>
                  <a:ext cx="457200" cy="1143000"/>
                </a:xfrm>
                <a:prstGeom prst="rect">
                  <a:avLst/>
                </a:prstGeom>
                <a:pattFill prst="ltHorz">
                  <a:fgClr>
                    <a:srgbClr val="727D84"/>
                  </a:fgClr>
                  <a:bgClr>
                    <a:schemeClr val="bg1"/>
                  </a:bgClr>
                </a:pattFill>
                <a:ln w="12700">
                  <a:noFill/>
                  <a:prstDash val="solid"/>
                  <a:miter lim="800000"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8" name="Rectangle 27">
                  <a:extLst>
                    <a:ext uri="{FF2B5EF4-FFF2-40B4-BE49-F238E27FC236}">
                      <a16:creationId xmlns:a16="http://schemas.microsoft.com/office/drawing/2014/main" id="{1E7DF957-B22A-43ED-A56A-C64AD6559DB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5400000">
                  <a:off x="4910328" y="1718161"/>
                  <a:ext cx="228600" cy="2286000"/>
                </a:xfrm>
                <a:prstGeom prst="rect">
                  <a:avLst/>
                </a:prstGeom>
                <a:pattFill prst="ltVert">
                  <a:fgClr>
                    <a:srgbClr val="727D84"/>
                  </a:fgClr>
                  <a:bgClr>
                    <a:schemeClr val="bg1"/>
                  </a:bgClr>
                </a:pattFill>
                <a:ln w="12700">
                  <a:noFill/>
                  <a:prstDash val="solid"/>
                  <a:miter lim="800000"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9" name="Rectangle 6">
                  <a:extLst>
                    <a:ext uri="{FF2B5EF4-FFF2-40B4-BE49-F238E27FC236}">
                      <a16:creationId xmlns:a16="http://schemas.microsoft.com/office/drawing/2014/main" id="{B1F103B7-555C-408D-9066-2EE22D92FF8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172200" y="2743200"/>
                  <a:ext cx="228600" cy="685800"/>
                </a:xfrm>
                <a:prstGeom prst="rect">
                  <a:avLst/>
                </a:prstGeom>
                <a:pattFill prst="smGrid">
                  <a:fgClr>
                    <a:srgbClr val="727D84"/>
                  </a:fgClr>
                  <a:bgClr>
                    <a:schemeClr val="bg1"/>
                  </a:bgClr>
                </a:pattFill>
                <a:ln w="12700">
                  <a:noFill/>
                  <a:prstDash val="solid"/>
                  <a:miter lim="800000"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0" name="Rectangle 29">
                  <a:extLst>
                    <a:ext uri="{FF2B5EF4-FFF2-40B4-BE49-F238E27FC236}">
                      <a16:creationId xmlns:a16="http://schemas.microsoft.com/office/drawing/2014/main" id="{F47C61EF-4A81-4C9C-BB0D-C44F8B2DC356}"/>
                    </a:ext>
                  </a:extLst>
                </p:cNvPr>
                <p:cNvSpPr/>
                <p:nvPr/>
              </p:nvSpPr>
              <p:spPr>
                <a:xfrm>
                  <a:off x="4800600" y="3200400"/>
                  <a:ext cx="1371600" cy="228600"/>
                </a:xfrm>
                <a:prstGeom prst="rect">
                  <a:avLst/>
                </a:prstGeom>
                <a:pattFill prst="ltVert">
                  <a:fgClr>
                    <a:srgbClr val="727D84"/>
                  </a:fgClr>
                  <a:bgClr>
                    <a:schemeClr val="bg1"/>
                  </a:bgClr>
                </a:patt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1" name="Rectangle 6">
                  <a:extLst>
                    <a:ext uri="{FF2B5EF4-FFF2-40B4-BE49-F238E27FC236}">
                      <a16:creationId xmlns:a16="http://schemas.microsoft.com/office/drawing/2014/main" id="{589527DE-0D73-422D-8FAA-05A745A91C7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flipV="1">
                  <a:off x="6172200" y="3429000"/>
                  <a:ext cx="228600" cy="1143000"/>
                </a:xfrm>
                <a:prstGeom prst="rect">
                  <a:avLst/>
                </a:prstGeom>
                <a:pattFill prst="ltHorz">
                  <a:fgClr>
                    <a:srgbClr val="727D84"/>
                  </a:fgClr>
                  <a:bgClr>
                    <a:schemeClr val="bg1"/>
                  </a:bgClr>
                </a:pattFill>
                <a:ln w="12700">
                  <a:noFill/>
                  <a:prstDash val="solid"/>
                  <a:miter lim="800000"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" name="Rectangle 31">
                  <a:extLst>
                    <a:ext uri="{FF2B5EF4-FFF2-40B4-BE49-F238E27FC236}">
                      <a16:creationId xmlns:a16="http://schemas.microsoft.com/office/drawing/2014/main" id="{16A4AD6F-5F9F-4D33-A394-9DB119C32A7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5400000">
                  <a:off x="4914898" y="1947672"/>
                  <a:ext cx="219456" cy="2286000"/>
                </a:xfrm>
                <a:prstGeom prst="rect">
                  <a:avLst/>
                </a:prstGeom>
                <a:pattFill prst="ltVert">
                  <a:fgClr>
                    <a:srgbClr val="727D84"/>
                  </a:fgClr>
                  <a:bgClr>
                    <a:schemeClr val="bg1"/>
                  </a:bgClr>
                </a:pattFill>
                <a:ln w="12700">
                  <a:noFill/>
                  <a:prstDash val="solid"/>
                  <a:miter lim="800000"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3" name="Rectangle 6">
                  <a:extLst>
                    <a:ext uri="{FF2B5EF4-FFF2-40B4-BE49-F238E27FC236}">
                      <a16:creationId xmlns:a16="http://schemas.microsoft.com/office/drawing/2014/main" id="{C6FF9728-E2F5-4D8A-A533-9DDFF47ADAD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flipV="1">
                  <a:off x="3657600" y="3429000"/>
                  <a:ext cx="228600" cy="1143000"/>
                </a:xfrm>
                <a:prstGeom prst="rect">
                  <a:avLst/>
                </a:prstGeom>
                <a:pattFill prst="ltHorz">
                  <a:fgClr>
                    <a:srgbClr val="727D84"/>
                  </a:fgClr>
                  <a:bgClr>
                    <a:schemeClr val="bg1"/>
                  </a:bgClr>
                </a:pattFill>
                <a:ln w="12700">
                  <a:noFill/>
                  <a:prstDash val="solid"/>
                  <a:miter lim="800000"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4" name="Rectangle 6">
                  <a:extLst>
                    <a:ext uri="{FF2B5EF4-FFF2-40B4-BE49-F238E27FC236}">
                      <a16:creationId xmlns:a16="http://schemas.microsoft.com/office/drawing/2014/main" id="{ED61BD86-E876-4D05-A66F-7AE4A64D5DE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00800" y="2743200"/>
                  <a:ext cx="228600" cy="228600"/>
                </a:xfrm>
                <a:prstGeom prst="rect">
                  <a:avLst/>
                </a:prstGeom>
                <a:pattFill prst="smGrid">
                  <a:fgClr>
                    <a:srgbClr val="727D84"/>
                  </a:fgClr>
                  <a:bgClr>
                    <a:schemeClr val="bg1"/>
                  </a:bgClr>
                </a:pattFill>
                <a:ln w="12700">
                  <a:noFill/>
                  <a:prstDash val="solid"/>
                  <a:miter lim="800000"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5" name="Rectangle 6">
                  <a:extLst>
                    <a:ext uri="{FF2B5EF4-FFF2-40B4-BE49-F238E27FC236}">
                      <a16:creationId xmlns:a16="http://schemas.microsoft.com/office/drawing/2014/main" id="{D4E80429-3940-4F8B-BBC3-3460DDEF7E5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57600" y="3200400"/>
                  <a:ext cx="228600" cy="228600"/>
                </a:xfrm>
                <a:prstGeom prst="rect">
                  <a:avLst/>
                </a:prstGeom>
                <a:pattFill prst="smGrid">
                  <a:fgClr>
                    <a:srgbClr val="727D84"/>
                  </a:fgClr>
                  <a:bgClr>
                    <a:schemeClr val="bg1"/>
                  </a:bgClr>
                </a:pattFill>
                <a:ln w="12700">
                  <a:noFill/>
                  <a:prstDash val="solid"/>
                  <a:miter lim="800000"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6" name="Rectangle 6">
                  <a:extLst>
                    <a:ext uri="{FF2B5EF4-FFF2-40B4-BE49-F238E27FC236}">
                      <a16:creationId xmlns:a16="http://schemas.microsoft.com/office/drawing/2014/main" id="{1549130D-41F8-4BCB-B78F-C5CC5233A60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338828" y="3200400"/>
                  <a:ext cx="457200" cy="228600"/>
                </a:xfrm>
                <a:prstGeom prst="rect">
                  <a:avLst/>
                </a:prstGeom>
                <a:pattFill prst="smGrid">
                  <a:fgClr>
                    <a:srgbClr val="727D84"/>
                  </a:fgClr>
                  <a:bgClr>
                    <a:schemeClr val="bg1"/>
                  </a:bgClr>
                </a:pattFill>
                <a:ln w="12700">
                  <a:noFill/>
                  <a:prstDash val="solid"/>
                  <a:miter lim="800000"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7" name="Rectangle 36">
                  <a:extLst>
                    <a:ext uri="{FF2B5EF4-FFF2-40B4-BE49-F238E27FC236}">
                      <a16:creationId xmlns:a16="http://schemas.microsoft.com/office/drawing/2014/main" id="{98B5E33D-DE56-40E2-8ED7-EC54CCD514ED}"/>
                    </a:ext>
                  </a:extLst>
                </p:cNvPr>
                <p:cNvSpPr/>
                <p:nvPr/>
              </p:nvSpPr>
              <p:spPr>
                <a:xfrm>
                  <a:off x="3886200" y="3200400"/>
                  <a:ext cx="457200" cy="228600"/>
                </a:xfrm>
                <a:prstGeom prst="rect">
                  <a:avLst/>
                </a:prstGeom>
                <a:pattFill prst="ltVert">
                  <a:fgClr>
                    <a:srgbClr val="727D84"/>
                  </a:fgClr>
                  <a:bgClr>
                    <a:schemeClr val="bg1"/>
                  </a:bgClr>
                </a:patt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8" name="Line 22">
                  <a:extLst>
                    <a:ext uri="{FF2B5EF4-FFF2-40B4-BE49-F238E27FC236}">
                      <a16:creationId xmlns:a16="http://schemas.microsoft.com/office/drawing/2014/main" id="{E8F6F387-7659-401D-8E18-5A73CA38186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572000" y="3200400"/>
                  <a:ext cx="0" cy="137160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prstDash val="dash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9" name="Line 25">
                  <a:extLst>
                    <a:ext uri="{FF2B5EF4-FFF2-40B4-BE49-F238E27FC236}">
                      <a16:creationId xmlns:a16="http://schemas.microsoft.com/office/drawing/2014/main" id="{6FCDF589-4337-4CE3-895A-0E7C850B067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5400000" flipH="1">
                  <a:off x="5029200" y="1826970"/>
                  <a:ext cx="0" cy="274320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prstDash val="dash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0" name="Line 22">
                  <a:extLst>
                    <a:ext uri="{FF2B5EF4-FFF2-40B4-BE49-F238E27FC236}">
                      <a16:creationId xmlns:a16="http://schemas.microsoft.com/office/drawing/2014/main" id="{B62CF93D-9A9C-4FED-8BA9-3CB39BA36B7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6400800" y="2743200"/>
                  <a:ext cx="0" cy="182880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prstDash val="dash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1" name="Rectangle 6">
                  <a:extLst>
                    <a:ext uri="{FF2B5EF4-FFF2-40B4-BE49-F238E27FC236}">
                      <a16:creationId xmlns:a16="http://schemas.microsoft.com/office/drawing/2014/main" id="{4D777B80-FC59-4439-B721-FD4751E1371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57602" y="2743202"/>
                  <a:ext cx="3657600" cy="1828800"/>
                </a:xfrm>
                <a:prstGeom prst="rect">
                  <a:avLst/>
                </a:prstGeom>
                <a:noFill/>
                <a:ln w="12700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6" name="Arrow: Right 5">
                <a:extLst>
                  <a:ext uri="{FF2B5EF4-FFF2-40B4-BE49-F238E27FC236}">
                    <a16:creationId xmlns:a16="http://schemas.microsoft.com/office/drawing/2014/main" id="{58647AAA-AD34-497B-AF14-1D40831374C4}"/>
                  </a:ext>
                </a:extLst>
              </p:cNvPr>
              <p:cNvSpPr/>
              <p:nvPr/>
            </p:nvSpPr>
            <p:spPr>
              <a:xfrm>
                <a:off x="3010484" y="4268398"/>
                <a:ext cx="464058" cy="131114"/>
              </a:xfrm>
              <a:prstGeom prst="rightArrow">
                <a:avLst/>
              </a:prstGeom>
              <a:solidFill>
                <a:srgbClr val="98A4AB"/>
              </a:solidFill>
              <a:ln>
                <a:solidFill>
                  <a:srgbClr val="5F5F5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7" name="Group 6">
                <a:extLst>
                  <a:ext uri="{FF2B5EF4-FFF2-40B4-BE49-F238E27FC236}">
                    <a16:creationId xmlns:a16="http://schemas.microsoft.com/office/drawing/2014/main" id="{6E7C3C5F-6D99-4D04-AA92-BAD33E01147A}"/>
                  </a:ext>
                </a:extLst>
              </p:cNvPr>
              <p:cNvGrpSpPr/>
              <p:nvPr/>
            </p:nvGrpSpPr>
            <p:grpSpPr>
              <a:xfrm>
                <a:off x="3610242" y="3696404"/>
                <a:ext cx="2560321" cy="1281443"/>
                <a:chOff x="3657600" y="2741369"/>
                <a:chExt cx="3657602" cy="1830633"/>
              </a:xfrm>
            </p:grpSpPr>
            <p:sp>
              <p:nvSpPr>
                <p:cNvPr id="8" name="Rectangle 7">
                  <a:extLst>
                    <a:ext uri="{FF2B5EF4-FFF2-40B4-BE49-F238E27FC236}">
                      <a16:creationId xmlns:a16="http://schemas.microsoft.com/office/drawing/2014/main" id="{A1BDDD37-DC24-49DA-9E5A-CDED5AB82850}"/>
                    </a:ext>
                  </a:extLst>
                </p:cNvPr>
                <p:cNvSpPr/>
                <p:nvPr/>
              </p:nvSpPr>
              <p:spPr>
                <a:xfrm>
                  <a:off x="6857997" y="2743200"/>
                  <a:ext cx="457200" cy="457200"/>
                </a:xfrm>
                <a:prstGeom prst="rect">
                  <a:avLst/>
                </a:prstGeom>
                <a:pattFill prst="ltVert">
                  <a:fgClr>
                    <a:srgbClr val="727D84"/>
                  </a:fgClr>
                  <a:bgClr>
                    <a:schemeClr val="bg1"/>
                  </a:bgClr>
                </a:patt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" name="Rectangle 8">
                  <a:extLst>
                    <a:ext uri="{FF2B5EF4-FFF2-40B4-BE49-F238E27FC236}">
                      <a16:creationId xmlns:a16="http://schemas.microsoft.com/office/drawing/2014/main" id="{C6D9A033-B392-4649-BADE-7FC38AF1178B}"/>
                    </a:ext>
                  </a:extLst>
                </p:cNvPr>
                <p:cNvSpPr/>
                <p:nvPr/>
              </p:nvSpPr>
              <p:spPr>
                <a:xfrm rot="5400000">
                  <a:off x="5943600" y="3657600"/>
                  <a:ext cx="1371600" cy="457200"/>
                </a:xfrm>
                <a:prstGeom prst="rect">
                  <a:avLst/>
                </a:prstGeom>
                <a:pattFill prst="ltHorz">
                  <a:fgClr>
                    <a:srgbClr val="727D84"/>
                  </a:fgClr>
                  <a:bgClr>
                    <a:schemeClr val="bg1"/>
                  </a:bgClr>
                </a:patt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" name="Rectangle 6">
                  <a:extLst>
                    <a:ext uri="{FF2B5EF4-FFF2-40B4-BE49-F238E27FC236}">
                      <a16:creationId xmlns:a16="http://schemas.microsoft.com/office/drawing/2014/main" id="{88C572B6-D3FB-49D6-8CAE-419EA385FC3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57600" y="2741369"/>
                  <a:ext cx="457200" cy="457200"/>
                </a:xfrm>
                <a:prstGeom prst="rect">
                  <a:avLst/>
                </a:prstGeom>
                <a:pattFill prst="smGrid">
                  <a:fgClr>
                    <a:srgbClr val="727D84"/>
                  </a:fgClr>
                  <a:bgClr>
                    <a:schemeClr val="bg1"/>
                  </a:bgClr>
                </a:pattFill>
                <a:ln w="12700">
                  <a:noFill/>
                  <a:prstDash val="solid"/>
                  <a:miter lim="800000"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1" name="Rectangle 6">
                  <a:extLst>
                    <a:ext uri="{FF2B5EF4-FFF2-40B4-BE49-F238E27FC236}">
                      <a16:creationId xmlns:a16="http://schemas.microsoft.com/office/drawing/2014/main" id="{7EE207D5-EAF6-453D-A2C1-4EB1CF89358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flipV="1">
                  <a:off x="4114800" y="3657600"/>
                  <a:ext cx="914400" cy="914400"/>
                </a:xfrm>
                <a:prstGeom prst="rect">
                  <a:avLst/>
                </a:prstGeom>
                <a:pattFill prst="ltHorz">
                  <a:fgClr>
                    <a:srgbClr val="727D84"/>
                  </a:fgClr>
                  <a:bgClr>
                    <a:schemeClr val="bg1"/>
                  </a:bgClr>
                </a:pattFill>
                <a:ln w="12700">
                  <a:noFill/>
                  <a:prstDash val="solid"/>
                  <a:miter lim="800000"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" name="Rectangle 11">
                  <a:extLst>
                    <a:ext uri="{FF2B5EF4-FFF2-40B4-BE49-F238E27FC236}">
                      <a16:creationId xmlns:a16="http://schemas.microsoft.com/office/drawing/2014/main" id="{62EF9DF7-23BC-4EE5-8587-D9BC847B784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5400000">
                  <a:off x="4914899" y="1946761"/>
                  <a:ext cx="228600" cy="1828800"/>
                </a:xfrm>
                <a:prstGeom prst="rect">
                  <a:avLst/>
                </a:prstGeom>
                <a:pattFill prst="ltVert">
                  <a:fgClr>
                    <a:srgbClr val="727D84"/>
                  </a:fgClr>
                  <a:bgClr>
                    <a:schemeClr val="bg1"/>
                  </a:bgClr>
                </a:pattFill>
                <a:ln w="12700">
                  <a:noFill/>
                  <a:prstDash val="solid"/>
                  <a:miter lim="800000"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3" name="Rectangle 6">
                  <a:extLst>
                    <a:ext uri="{FF2B5EF4-FFF2-40B4-BE49-F238E27FC236}">
                      <a16:creationId xmlns:a16="http://schemas.microsoft.com/office/drawing/2014/main" id="{C72487A7-D628-4C6C-B946-7E8308EA3D1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943598" y="2743200"/>
                  <a:ext cx="914400" cy="457200"/>
                </a:xfrm>
                <a:prstGeom prst="rect">
                  <a:avLst/>
                </a:prstGeom>
                <a:pattFill prst="smGrid">
                  <a:fgClr>
                    <a:srgbClr val="727D84"/>
                  </a:fgClr>
                  <a:bgClr>
                    <a:schemeClr val="bg1"/>
                  </a:bgClr>
                </a:pattFill>
                <a:ln w="12700">
                  <a:noFill/>
                  <a:prstDash val="solid"/>
                  <a:miter lim="800000"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" name="Rectangle 6">
                  <a:extLst>
                    <a:ext uri="{FF2B5EF4-FFF2-40B4-BE49-F238E27FC236}">
                      <a16:creationId xmlns:a16="http://schemas.microsoft.com/office/drawing/2014/main" id="{4575FDA8-A24C-43EA-BA0B-9DA195E6A9F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57600" y="3200400"/>
                  <a:ext cx="1371600" cy="457200"/>
                </a:xfrm>
                <a:prstGeom prst="rect">
                  <a:avLst/>
                </a:prstGeom>
                <a:pattFill prst="smGrid">
                  <a:fgClr>
                    <a:srgbClr val="727D84"/>
                  </a:fgClr>
                  <a:bgClr>
                    <a:schemeClr val="bg1"/>
                  </a:bgClr>
                </a:pattFill>
                <a:ln w="12700">
                  <a:noFill/>
                  <a:prstDash val="solid"/>
                  <a:miter lim="800000"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" name="Rectangle 6">
                  <a:extLst>
                    <a:ext uri="{FF2B5EF4-FFF2-40B4-BE49-F238E27FC236}">
                      <a16:creationId xmlns:a16="http://schemas.microsoft.com/office/drawing/2014/main" id="{2D7A2BA8-BB2A-42C3-9B96-F4B576CDC05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943598" y="3196740"/>
                  <a:ext cx="457200" cy="457200"/>
                </a:xfrm>
                <a:prstGeom prst="rect">
                  <a:avLst/>
                </a:prstGeom>
                <a:pattFill prst="smGrid">
                  <a:fgClr>
                    <a:srgbClr val="727D84"/>
                  </a:fgClr>
                  <a:bgClr>
                    <a:schemeClr val="bg1"/>
                  </a:bgClr>
                </a:pattFill>
                <a:ln w="12700">
                  <a:noFill/>
                  <a:prstDash val="solid"/>
                  <a:miter lim="800000"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" name="Rectangle 15">
                  <a:extLst>
                    <a:ext uri="{FF2B5EF4-FFF2-40B4-BE49-F238E27FC236}">
                      <a16:creationId xmlns:a16="http://schemas.microsoft.com/office/drawing/2014/main" id="{A6847161-5D29-4F02-8F72-CC7552F34D08}"/>
                    </a:ext>
                  </a:extLst>
                </p:cNvPr>
                <p:cNvSpPr/>
                <p:nvPr/>
              </p:nvSpPr>
              <p:spPr>
                <a:xfrm>
                  <a:off x="5029197" y="3200400"/>
                  <a:ext cx="914400" cy="457200"/>
                </a:xfrm>
                <a:prstGeom prst="rect">
                  <a:avLst/>
                </a:prstGeom>
                <a:pattFill prst="ltVert">
                  <a:fgClr>
                    <a:srgbClr val="727D84"/>
                  </a:fgClr>
                  <a:bgClr>
                    <a:schemeClr val="bg1"/>
                  </a:bgClr>
                </a:patt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" name="Rectangle 6">
                  <a:extLst>
                    <a:ext uri="{FF2B5EF4-FFF2-40B4-BE49-F238E27FC236}">
                      <a16:creationId xmlns:a16="http://schemas.microsoft.com/office/drawing/2014/main" id="{678E4F43-3E7A-4B51-AD3A-667B5CE6DFF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flipV="1">
                  <a:off x="5943593" y="3657600"/>
                  <a:ext cx="457200" cy="914400"/>
                </a:xfrm>
                <a:prstGeom prst="rect">
                  <a:avLst/>
                </a:prstGeom>
                <a:pattFill prst="ltHorz">
                  <a:fgClr>
                    <a:srgbClr val="727D84"/>
                  </a:fgClr>
                  <a:bgClr>
                    <a:schemeClr val="bg1"/>
                  </a:bgClr>
                </a:pattFill>
                <a:ln w="12700">
                  <a:noFill/>
                  <a:prstDash val="solid"/>
                  <a:miter lim="800000"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" name="Line 22">
                  <a:extLst>
                    <a:ext uri="{FF2B5EF4-FFF2-40B4-BE49-F238E27FC236}">
                      <a16:creationId xmlns:a16="http://schemas.microsoft.com/office/drawing/2014/main" id="{ADD69906-8829-49AE-8300-C85E8B8C7F2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6400800" y="2743200"/>
                  <a:ext cx="0" cy="182880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prstDash val="dash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" name="Line 22">
                  <a:extLst>
                    <a:ext uri="{FF2B5EF4-FFF2-40B4-BE49-F238E27FC236}">
                      <a16:creationId xmlns:a16="http://schemas.microsoft.com/office/drawing/2014/main" id="{5CF97175-2C05-4C60-9C2C-9620DB5CB26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572000" y="3200400"/>
                  <a:ext cx="0" cy="137160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prstDash val="dash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" name="Rectangle 19">
                  <a:extLst>
                    <a:ext uri="{FF2B5EF4-FFF2-40B4-BE49-F238E27FC236}">
                      <a16:creationId xmlns:a16="http://schemas.microsoft.com/office/drawing/2014/main" id="{DF3DED10-958E-44BE-B42E-A84F028ADD2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5400000">
                  <a:off x="4919472" y="2176272"/>
                  <a:ext cx="219456" cy="1828800"/>
                </a:xfrm>
                <a:prstGeom prst="rect">
                  <a:avLst/>
                </a:prstGeom>
                <a:pattFill prst="ltVert">
                  <a:fgClr>
                    <a:srgbClr val="727D84"/>
                  </a:fgClr>
                  <a:bgClr>
                    <a:schemeClr val="bg1"/>
                  </a:bgClr>
                </a:pattFill>
                <a:ln w="12700">
                  <a:noFill/>
                  <a:prstDash val="solid"/>
                  <a:miter lim="800000"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" name="Line 25">
                  <a:extLst>
                    <a:ext uri="{FF2B5EF4-FFF2-40B4-BE49-F238E27FC236}">
                      <a16:creationId xmlns:a16="http://schemas.microsoft.com/office/drawing/2014/main" id="{436C151F-D9B3-41A3-AD1E-4668921C723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5400000" flipH="1">
                  <a:off x="5029200" y="1826970"/>
                  <a:ext cx="0" cy="274320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prstDash val="dash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" name="Rectangle 6">
                  <a:extLst>
                    <a:ext uri="{FF2B5EF4-FFF2-40B4-BE49-F238E27FC236}">
                      <a16:creationId xmlns:a16="http://schemas.microsoft.com/office/drawing/2014/main" id="{7EF37870-B1DC-462A-AE18-4BDCCA3E32F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flipV="1">
                  <a:off x="3657600" y="3657600"/>
                  <a:ext cx="448056" cy="914400"/>
                </a:xfrm>
                <a:prstGeom prst="rect">
                  <a:avLst/>
                </a:prstGeom>
                <a:pattFill prst="ltHorz">
                  <a:fgClr>
                    <a:srgbClr val="727D84"/>
                  </a:fgClr>
                  <a:bgClr>
                    <a:schemeClr val="bg1"/>
                  </a:bgClr>
                </a:pattFill>
                <a:ln w="12700">
                  <a:noFill/>
                  <a:prstDash val="solid"/>
                  <a:miter lim="800000"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" name="Rectangle 6">
                  <a:extLst>
                    <a:ext uri="{FF2B5EF4-FFF2-40B4-BE49-F238E27FC236}">
                      <a16:creationId xmlns:a16="http://schemas.microsoft.com/office/drawing/2014/main" id="{6785314F-510B-4DC2-8018-503CEE42ABD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57602" y="2743202"/>
                  <a:ext cx="3657600" cy="1828800"/>
                </a:xfrm>
                <a:prstGeom prst="rect">
                  <a:avLst/>
                </a:prstGeom>
                <a:noFill/>
                <a:ln w="12700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13364357-F5D6-4B8A-BF24-B2D806DB420A}"/>
                </a:ext>
              </a:extLst>
            </p:cNvPr>
            <p:cNvGrpSpPr/>
            <p:nvPr/>
          </p:nvGrpSpPr>
          <p:grpSpPr>
            <a:xfrm>
              <a:off x="5115652" y="2386220"/>
              <a:ext cx="3948078" cy="1162188"/>
              <a:chOff x="5115652" y="2968771"/>
              <a:chExt cx="3948078" cy="1162188"/>
            </a:xfrm>
          </p:grpSpPr>
          <p:sp>
            <p:nvSpPr>
              <p:cNvPr id="43" name="Oval 42">
                <a:extLst>
                  <a:ext uri="{FF2B5EF4-FFF2-40B4-BE49-F238E27FC236}">
                    <a16:creationId xmlns:a16="http://schemas.microsoft.com/office/drawing/2014/main" id="{DB3C4B59-CC0E-49B7-BBE9-69C240EFBBD2}"/>
                  </a:ext>
                </a:extLst>
              </p:cNvPr>
              <p:cNvSpPr/>
              <p:nvPr/>
            </p:nvSpPr>
            <p:spPr>
              <a:xfrm>
                <a:off x="5115652" y="3597255"/>
                <a:ext cx="519833" cy="533704"/>
              </a:xfrm>
              <a:prstGeom prst="ellipse">
                <a:avLst/>
              </a:prstGeom>
              <a:noFill/>
              <a:ln>
                <a:solidFill>
                  <a:srgbClr val="5F5F5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4" name="Arc 43">
                <a:extLst>
                  <a:ext uri="{FF2B5EF4-FFF2-40B4-BE49-F238E27FC236}">
                    <a16:creationId xmlns:a16="http://schemas.microsoft.com/office/drawing/2014/main" id="{530EEEDD-CFCB-4D6A-AC90-633D746A4D00}"/>
                  </a:ext>
                </a:extLst>
              </p:cNvPr>
              <p:cNvSpPr/>
              <p:nvPr/>
            </p:nvSpPr>
            <p:spPr>
              <a:xfrm>
                <a:off x="5354996" y="3429888"/>
                <a:ext cx="1903982" cy="603544"/>
              </a:xfrm>
              <a:prstGeom prst="arc">
                <a:avLst>
                  <a:gd name="adj1" fmla="val 11321110"/>
                  <a:gd name="adj2" fmla="val 19993247"/>
                </a:avLst>
              </a:prstGeom>
              <a:ln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45" name="Group 44">
                <a:extLst>
                  <a:ext uri="{FF2B5EF4-FFF2-40B4-BE49-F238E27FC236}">
                    <a16:creationId xmlns:a16="http://schemas.microsoft.com/office/drawing/2014/main" id="{BAC992BA-BA02-45A5-ACAA-B8C817C19376}"/>
                  </a:ext>
                </a:extLst>
              </p:cNvPr>
              <p:cNvGrpSpPr/>
              <p:nvPr/>
            </p:nvGrpSpPr>
            <p:grpSpPr>
              <a:xfrm>
                <a:off x="6844143" y="2968771"/>
                <a:ext cx="2219587" cy="955620"/>
                <a:chOff x="6844143" y="2968771"/>
                <a:chExt cx="2219587" cy="955620"/>
              </a:xfrm>
            </p:grpSpPr>
            <p:sp>
              <p:nvSpPr>
                <p:cNvPr id="46" name="TextBox 45">
                  <a:extLst>
                    <a:ext uri="{FF2B5EF4-FFF2-40B4-BE49-F238E27FC236}">
                      <a16:creationId xmlns:a16="http://schemas.microsoft.com/office/drawing/2014/main" id="{5C1DDF86-352B-4081-BACA-2D3EF3131AAD}"/>
                    </a:ext>
                  </a:extLst>
                </p:cNvPr>
                <p:cNvSpPr txBox="1"/>
                <p:nvPr/>
              </p:nvSpPr>
              <p:spPr>
                <a:xfrm>
                  <a:off x="6844143" y="3373091"/>
                  <a:ext cx="160343" cy="15081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r>
                    <a:rPr lang="fr-FR" sz="1400" dirty="0">
                      <a:latin typeface="Trebuchet MS" pitchFamily="34" charset="0"/>
                    </a:rPr>
                    <a:t>1)</a:t>
                  </a:r>
                  <a:endParaRPr lang="en-US" sz="1400" dirty="0" err="1">
                    <a:latin typeface="Trebuchet MS" pitchFamily="34" charset="0"/>
                  </a:endParaRPr>
                </a:p>
              </p:txBody>
            </p:sp>
            <p:sp>
              <p:nvSpPr>
                <p:cNvPr id="47" name="TextBox 46">
                  <a:extLst>
                    <a:ext uri="{FF2B5EF4-FFF2-40B4-BE49-F238E27FC236}">
                      <a16:creationId xmlns:a16="http://schemas.microsoft.com/office/drawing/2014/main" id="{DF137E40-6F40-40CE-A26D-FC9D4BC27F00}"/>
                    </a:ext>
                  </a:extLst>
                </p:cNvPr>
                <p:cNvSpPr txBox="1"/>
                <p:nvPr/>
              </p:nvSpPr>
              <p:spPr>
                <a:xfrm>
                  <a:off x="8245700" y="3377941"/>
                  <a:ext cx="160343" cy="15081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r>
                    <a:rPr lang="fr-FR" sz="1400" dirty="0">
                      <a:latin typeface="Trebuchet MS" pitchFamily="34" charset="0"/>
                    </a:rPr>
                    <a:t>2)</a:t>
                  </a:r>
                  <a:endParaRPr lang="en-US" sz="1400" dirty="0" err="1">
                    <a:latin typeface="Trebuchet MS" pitchFamily="34" charset="0"/>
                  </a:endParaRPr>
                </a:p>
              </p:txBody>
            </p:sp>
            <p:grpSp>
              <p:nvGrpSpPr>
                <p:cNvPr id="48" name="Group 47">
                  <a:extLst>
                    <a:ext uri="{FF2B5EF4-FFF2-40B4-BE49-F238E27FC236}">
                      <a16:creationId xmlns:a16="http://schemas.microsoft.com/office/drawing/2014/main" id="{0AD93346-2012-4C59-8265-42D000D2E2ED}"/>
                    </a:ext>
                  </a:extLst>
                </p:cNvPr>
                <p:cNvGrpSpPr/>
                <p:nvPr/>
              </p:nvGrpSpPr>
              <p:grpSpPr>
                <a:xfrm>
                  <a:off x="7036545" y="3164543"/>
                  <a:ext cx="1101571" cy="513810"/>
                  <a:chOff x="5132509" y="1715553"/>
                  <a:chExt cx="1573672" cy="734014"/>
                </a:xfrm>
              </p:grpSpPr>
              <p:sp>
                <p:nvSpPr>
                  <p:cNvPr id="87" name="Rectangle 86">
                    <a:extLst>
                      <a:ext uri="{FF2B5EF4-FFF2-40B4-BE49-F238E27FC236}">
                        <a16:creationId xmlns:a16="http://schemas.microsoft.com/office/drawing/2014/main" id="{D250105F-44FC-498F-A2E4-0F3726D3DF78}"/>
                      </a:ext>
                    </a:extLst>
                  </p:cNvPr>
                  <p:cNvSpPr/>
                  <p:nvPr/>
                </p:nvSpPr>
                <p:spPr>
                  <a:xfrm>
                    <a:off x="5564705" y="1890309"/>
                    <a:ext cx="457197" cy="455371"/>
                  </a:xfrm>
                  <a:prstGeom prst="rect">
                    <a:avLst/>
                  </a:prstGeom>
                  <a:noFill/>
                  <a:ln w="254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88" name="Rectangle 87">
                    <a:extLst>
                      <a:ext uri="{FF2B5EF4-FFF2-40B4-BE49-F238E27FC236}">
                        <a16:creationId xmlns:a16="http://schemas.microsoft.com/office/drawing/2014/main" id="{B90FA7BF-F83F-4174-9A01-8289DEF4E956}"/>
                      </a:ext>
                    </a:extLst>
                  </p:cNvPr>
                  <p:cNvSpPr/>
                  <p:nvPr/>
                </p:nvSpPr>
                <p:spPr>
                  <a:xfrm>
                    <a:off x="6028402" y="1890309"/>
                    <a:ext cx="457197" cy="455371"/>
                  </a:xfrm>
                  <a:prstGeom prst="rect">
                    <a:avLst/>
                  </a:prstGeom>
                  <a:noFill/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89" name="Rectangle 88">
                    <a:extLst>
                      <a:ext uri="{FF2B5EF4-FFF2-40B4-BE49-F238E27FC236}">
                        <a16:creationId xmlns:a16="http://schemas.microsoft.com/office/drawing/2014/main" id="{F7269DDB-7E2A-4C9D-98D6-15C546969C8D}"/>
                      </a:ext>
                    </a:extLst>
                  </p:cNvPr>
                  <p:cNvSpPr/>
                  <p:nvPr/>
                </p:nvSpPr>
                <p:spPr>
                  <a:xfrm>
                    <a:off x="5132509" y="1890309"/>
                    <a:ext cx="457197" cy="455371"/>
                  </a:xfrm>
                  <a:prstGeom prst="rect">
                    <a:avLst/>
                  </a:prstGeom>
                  <a:noFill/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cxnSp>
                <p:nvCxnSpPr>
                  <p:cNvPr id="90" name="Straight Arrow Connector 89">
                    <a:extLst>
                      <a:ext uri="{FF2B5EF4-FFF2-40B4-BE49-F238E27FC236}">
                        <a16:creationId xmlns:a16="http://schemas.microsoft.com/office/drawing/2014/main" id="{78F55F90-81C5-4D90-9850-1486F67521C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6272357" y="2117993"/>
                    <a:ext cx="433824" cy="331574"/>
                  </a:xfrm>
                  <a:prstGeom prst="straightConnector1">
                    <a:avLst/>
                  </a:prstGeom>
                  <a:ln>
                    <a:solidFill>
                      <a:schemeClr val="tx1"/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grpSp>
                <p:nvGrpSpPr>
                  <p:cNvPr id="91" name="Group 90">
                    <a:extLst>
                      <a:ext uri="{FF2B5EF4-FFF2-40B4-BE49-F238E27FC236}">
                        <a16:creationId xmlns:a16="http://schemas.microsoft.com/office/drawing/2014/main" id="{4BC9DD15-D8E7-4FA6-B7CF-B1AAA65776AF}"/>
                      </a:ext>
                    </a:extLst>
                  </p:cNvPr>
                  <p:cNvGrpSpPr/>
                  <p:nvPr/>
                </p:nvGrpSpPr>
                <p:grpSpPr>
                  <a:xfrm>
                    <a:off x="5367839" y="1793592"/>
                    <a:ext cx="276121" cy="276121"/>
                    <a:chOff x="5010818" y="6132911"/>
                    <a:chExt cx="276121" cy="276121"/>
                  </a:xfrm>
                </p:grpSpPr>
                <p:cxnSp>
                  <p:nvCxnSpPr>
                    <p:cNvPr id="97" name="Straight Connector 96">
                      <a:extLst>
                        <a:ext uri="{FF2B5EF4-FFF2-40B4-BE49-F238E27FC236}">
                          <a16:creationId xmlns:a16="http://schemas.microsoft.com/office/drawing/2014/main" id="{40199DA5-3C0F-4E9B-9538-208195423335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rot="2700000" flipH="1">
                      <a:off x="5010817" y="6270972"/>
                      <a:ext cx="276121" cy="0"/>
                    </a:xfrm>
                    <a:prstGeom prst="line">
                      <a:avLst/>
                    </a:prstGeom>
                    <a:ln>
                      <a:solidFill>
                        <a:schemeClr val="accent3"/>
                      </a:solidFill>
                      <a:tailEnd type="none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8" name="Straight Connector 97">
                      <a:extLst>
                        <a:ext uri="{FF2B5EF4-FFF2-40B4-BE49-F238E27FC236}">
                          <a16:creationId xmlns:a16="http://schemas.microsoft.com/office/drawing/2014/main" id="{F8A441DB-9355-4738-9E8A-468EBC6D805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rot="-2700000" flipH="1">
                      <a:off x="5010818" y="6266457"/>
                      <a:ext cx="276121" cy="0"/>
                    </a:xfrm>
                    <a:prstGeom prst="line">
                      <a:avLst/>
                    </a:prstGeom>
                    <a:ln>
                      <a:solidFill>
                        <a:schemeClr val="accent3"/>
                      </a:solidFill>
                      <a:tailEnd type="none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92" name="Straight Arrow Connector 91">
                    <a:extLst>
                      <a:ext uri="{FF2B5EF4-FFF2-40B4-BE49-F238E27FC236}">
                        <a16:creationId xmlns:a16="http://schemas.microsoft.com/office/drawing/2014/main" id="{7B02A40C-BA1A-4BF7-991B-3AABC3BB8E5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0800000" flipV="1">
                    <a:off x="6030807" y="2114964"/>
                    <a:ext cx="294696" cy="1"/>
                  </a:xfrm>
                  <a:prstGeom prst="straightConnector1">
                    <a:avLst/>
                  </a:prstGeom>
                  <a:ln w="19050">
                    <a:solidFill>
                      <a:srgbClr val="00B0F0"/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93" name="Rectangle 6">
                    <a:extLst>
                      <a:ext uri="{FF2B5EF4-FFF2-40B4-BE49-F238E27FC236}">
                        <a16:creationId xmlns:a16="http://schemas.microsoft.com/office/drawing/2014/main" id="{ACAB9D42-F133-4AA4-AF16-1A392678131E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 flipV="1">
                    <a:off x="5585189" y="1917149"/>
                    <a:ext cx="420624" cy="420624"/>
                  </a:xfrm>
                  <a:prstGeom prst="rect">
                    <a:avLst/>
                  </a:prstGeom>
                  <a:pattFill prst="ltHorz">
                    <a:fgClr>
                      <a:srgbClr val="00B0F0"/>
                    </a:fgClr>
                    <a:bgClr>
                      <a:schemeClr val="bg1"/>
                    </a:bgClr>
                  </a:pattFill>
                  <a:ln w="12700">
                    <a:noFill/>
                    <a:prstDash val="solid"/>
                    <a:miter lim="800000"/>
                    <a:headEnd/>
                    <a:tailEnd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cxnSp>
                <p:nvCxnSpPr>
                  <p:cNvPr id="94" name="Straight Arrow Connector 93">
                    <a:extLst>
                      <a:ext uri="{FF2B5EF4-FFF2-40B4-BE49-F238E27FC236}">
                        <a16:creationId xmlns:a16="http://schemas.microsoft.com/office/drawing/2014/main" id="{23FF336E-F2E4-4969-955F-AA111E3C42E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5814800" y="1737908"/>
                    <a:ext cx="304798" cy="380086"/>
                  </a:xfrm>
                  <a:prstGeom prst="straightConnector1">
                    <a:avLst/>
                  </a:prstGeom>
                  <a:ln w="19050">
                    <a:solidFill>
                      <a:schemeClr val="tx1"/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5" name="Straight Arrow Connector 94">
                    <a:extLst>
                      <a:ext uri="{FF2B5EF4-FFF2-40B4-BE49-F238E27FC236}">
                        <a16:creationId xmlns:a16="http://schemas.microsoft.com/office/drawing/2014/main" id="{E2D98ED8-71EA-4D47-9AC7-1B5AFEDE322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5366931" y="1715553"/>
                    <a:ext cx="304798" cy="380086"/>
                  </a:xfrm>
                  <a:prstGeom prst="straightConnector1">
                    <a:avLst/>
                  </a:prstGeom>
                  <a:ln w="9525">
                    <a:solidFill>
                      <a:schemeClr val="tx1"/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96" name="TextBox 95">
                    <a:extLst>
                      <a:ext uri="{FF2B5EF4-FFF2-40B4-BE49-F238E27FC236}">
                        <a16:creationId xmlns:a16="http://schemas.microsoft.com/office/drawing/2014/main" id="{C479CCE7-7541-4535-ADBF-299E556BB3F1}"/>
                      </a:ext>
                    </a:extLst>
                  </p:cNvPr>
                  <p:cNvSpPr txBox="1"/>
                  <p:nvPr/>
                </p:nvSpPr>
                <p:spPr>
                  <a:xfrm>
                    <a:off x="6121844" y="1805244"/>
                    <a:ext cx="233951" cy="276998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fr-FR" sz="1200" dirty="0">
                        <a:solidFill>
                          <a:srgbClr val="00B0F0"/>
                        </a:solidFill>
                        <a:latin typeface="Trebuchet MS" pitchFamily="34" charset="0"/>
                      </a:rPr>
                      <a:t>4</a:t>
                    </a:r>
                    <a:endParaRPr lang="en-US" sz="1200" dirty="0" err="1">
                      <a:solidFill>
                        <a:srgbClr val="00B0F0"/>
                      </a:solidFill>
                      <a:latin typeface="Trebuchet MS" pitchFamily="34" charset="0"/>
                    </a:endParaRPr>
                  </a:p>
                </p:txBody>
              </p:sp>
            </p:grpSp>
            <p:grpSp>
              <p:nvGrpSpPr>
                <p:cNvPr id="49" name="Group 48">
                  <a:extLst>
                    <a:ext uri="{FF2B5EF4-FFF2-40B4-BE49-F238E27FC236}">
                      <a16:creationId xmlns:a16="http://schemas.microsoft.com/office/drawing/2014/main" id="{B376D44C-6170-48A0-9042-8192B5883CD0}"/>
                    </a:ext>
                  </a:extLst>
                </p:cNvPr>
                <p:cNvGrpSpPr/>
                <p:nvPr/>
              </p:nvGrpSpPr>
              <p:grpSpPr>
                <a:xfrm>
                  <a:off x="8325872" y="2968771"/>
                  <a:ext cx="737858" cy="955620"/>
                  <a:chOff x="7359707" y="1435879"/>
                  <a:chExt cx="1054083" cy="1365172"/>
                </a:xfrm>
              </p:grpSpPr>
              <p:cxnSp>
                <p:nvCxnSpPr>
                  <p:cNvPr id="50" name="Straight Arrow Connector 49">
                    <a:extLst>
                      <a:ext uri="{FF2B5EF4-FFF2-40B4-BE49-F238E27FC236}">
                        <a16:creationId xmlns:a16="http://schemas.microsoft.com/office/drawing/2014/main" id="{A60B01F8-1CD6-4DD5-88A4-B2138E882C4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7359707" y="1650058"/>
                    <a:ext cx="382641" cy="142663"/>
                  </a:xfrm>
                  <a:prstGeom prst="straightConnector1">
                    <a:avLst/>
                  </a:prstGeom>
                  <a:ln>
                    <a:solidFill>
                      <a:schemeClr val="tx1"/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51" name="Rectangle 50">
                    <a:extLst>
                      <a:ext uri="{FF2B5EF4-FFF2-40B4-BE49-F238E27FC236}">
                        <a16:creationId xmlns:a16="http://schemas.microsoft.com/office/drawing/2014/main" id="{B977044A-183C-4826-9524-1D71479BE6F7}"/>
                      </a:ext>
                    </a:extLst>
                  </p:cNvPr>
                  <p:cNvSpPr/>
                  <p:nvPr/>
                </p:nvSpPr>
                <p:spPr>
                  <a:xfrm>
                    <a:off x="7519811" y="1890309"/>
                    <a:ext cx="457197" cy="455371"/>
                  </a:xfrm>
                  <a:prstGeom prst="rect">
                    <a:avLst/>
                  </a:prstGeom>
                  <a:noFill/>
                  <a:ln w="254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52" name="Rectangle 51">
                    <a:extLst>
                      <a:ext uri="{FF2B5EF4-FFF2-40B4-BE49-F238E27FC236}">
                        <a16:creationId xmlns:a16="http://schemas.microsoft.com/office/drawing/2014/main" id="{5F89D2E8-D18E-4F66-B380-EBF9D7301A1A}"/>
                      </a:ext>
                    </a:extLst>
                  </p:cNvPr>
                  <p:cNvSpPr/>
                  <p:nvPr/>
                </p:nvSpPr>
                <p:spPr>
                  <a:xfrm>
                    <a:off x="7519809" y="2345680"/>
                    <a:ext cx="457197" cy="455371"/>
                  </a:xfrm>
                  <a:prstGeom prst="rect">
                    <a:avLst/>
                  </a:prstGeom>
                  <a:noFill/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53" name="Rectangle 52">
                    <a:extLst>
                      <a:ext uri="{FF2B5EF4-FFF2-40B4-BE49-F238E27FC236}">
                        <a16:creationId xmlns:a16="http://schemas.microsoft.com/office/drawing/2014/main" id="{E3A05FA0-0785-43A5-94B3-3BF9B5D2B340}"/>
                      </a:ext>
                    </a:extLst>
                  </p:cNvPr>
                  <p:cNvSpPr/>
                  <p:nvPr/>
                </p:nvSpPr>
                <p:spPr>
                  <a:xfrm>
                    <a:off x="7527103" y="1435879"/>
                    <a:ext cx="457197" cy="455371"/>
                  </a:xfrm>
                  <a:prstGeom prst="rect">
                    <a:avLst/>
                  </a:prstGeom>
                  <a:noFill/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cxnSp>
                <p:nvCxnSpPr>
                  <p:cNvPr id="54" name="Straight Arrow Connector 53">
                    <a:extLst>
                      <a:ext uri="{FF2B5EF4-FFF2-40B4-BE49-F238E27FC236}">
                        <a16:creationId xmlns:a16="http://schemas.microsoft.com/office/drawing/2014/main" id="{6DDC46F6-49D4-4984-BF56-4B5FF8EADB2E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7732144" y="2112505"/>
                    <a:ext cx="681646" cy="460859"/>
                  </a:xfrm>
                  <a:prstGeom prst="straightConnector1">
                    <a:avLst/>
                  </a:prstGeom>
                  <a:ln>
                    <a:solidFill>
                      <a:schemeClr val="tx1"/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55" name="Rectangle 6">
                    <a:extLst>
                      <a:ext uri="{FF2B5EF4-FFF2-40B4-BE49-F238E27FC236}">
                        <a16:creationId xmlns:a16="http://schemas.microsoft.com/office/drawing/2014/main" id="{41FB4850-2307-45EC-9C63-CDB588CB5CC5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 flipV="1">
                    <a:off x="7537855" y="1914354"/>
                    <a:ext cx="420624" cy="420624"/>
                  </a:xfrm>
                  <a:prstGeom prst="rect">
                    <a:avLst/>
                  </a:prstGeom>
                  <a:pattFill prst="ltHorz">
                    <a:fgClr>
                      <a:srgbClr val="00B0F0"/>
                    </a:fgClr>
                    <a:bgClr>
                      <a:schemeClr val="bg1"/>
                    </a:bgClr>
                  </a:pattFill>
                  <a:ln w="12700">
                    <a:noFill/>
                    <a:prstDash val="solid"/>
                    <a:miter lim="800000"/>
                    <a:headEnd/>
                    <a:tailEnd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cxnSp>
                <p:nvCxnSpPr>
                  <p:cNvPr id="56" name="Straight Arrow Connector 55">
                    <a:extLst>
                      <a:ext uri="{FF2B5EF4-FFF2-40B4-BE49-F238E27FC236}">
                        <a16:creationId xmlns:a16="http://schemas.microsoft.com/office/drawing/2014/main" id="{DE32959E-558D-4C1D-82E9-78FF8DF183C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5400000" flipV="1">
                    <a:off x="7600338" y="1732259"/>
                    <a:ext cx="294696" cy="1"/>
                  </a:xfrm>
                  <a:prstGeom prst="straightConnector1">
                    <a:avLst/>
                  </a:prstGeom>
                  <a:ln w="19050">
                    <a:solidFill>
                      <a:schemeClr val="accent6"/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grpSp>
                <p:nvGrpSpPr>
                  <p:cNvPr id="57" name="Group 56">
                    <a:extLst>
                      <a:ext uri="{FF2B5EF4-FFF2-40B4-BE49-F238E27FC236}">
                        <a16:creationId xmlns:a16="http://schemas.microsoft.com/office/drawing/2014/main" id="{4EE75EB8-8C7F-4718-B4A3-828BB68DDC08}"/>
                      </a:ext>
                    </a:extLst>
                  </p:cNvPr>
                  <p:cNvGrpSpPr/>
                  <p:nvPr/>
                </p:nvGrpSpPr>
                <p:grpSpPr>
                  <a:xfrm>
                    <a:off x="7553995" y="1892602"/>
                    <a:ext cx="384050" cy="196800"/>
                    <a:chOff x="1307575" y="4843725"/>
                    <a:chExt cx="384050" cy="464129"/>
                  </a:xfrm>
                </p:grpSpPr>
                <p:cxnSp>
                  <p:nvCxnSpPr>
                    <p:cNvPr id="75" name="Straight Connector 74">
                      <a:extLst>
                        <a:ext uri="{FF2B5EF4-FFF2-40B4-BE49-F238E27FC236}">
                          <a16:creationId xmlns:a16="http://schemas.microsoft.com/office/drawing/2014/main" id="{EF9E1EB6-0376-4FA0-9CE7-422A6A58B0D3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307575" y="4844394"/>
                      <a:ext cx="0" cy="457200"/>
                    </a:xfrm>
                    <a:prstGeom prst="line">
                      <a:avLst/>
                    </a:prstGeom>
                    <a:ln>
                      <a:solidFill>
                        <a:schemeClr val="accent6"/>
                      </a:solidFill>
                      <a:tailEnd type="none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6" name="Straight Connector 75">
                      <a:extLst>
                        <a:ext uri="{FF2B5EF4-FFF2-40B4-BE49-F238E27FC236}">
                          <a16:creationId xmlns:a16="http://schemas.microsoft.com/office/drawing/2014/main" id="{AD4916AC-9D4F-4286-BBE5-B5904448D8C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345980" y="4843725"/>
                      <a:ext cx="0" cy="457200"/>
                    </a:xfrm>
                    <a:prstGeom prst="line">
                      <a:avLst/>
                    </a:prstGeom>
                    <a:ln>
                      <a:solidFill>
                        <a:schemeClr val="accent6"/>
                      </a:solidFill>
                      <a:tailEnd type="none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7" name="Straight Connector 76">
                      <a:extLst>
                        <a:ext uri="{FF2B5EF4-FFF2-40B4-BE49-F238E27FC236}">
                          <a16:creationId xmlns:a16="http://schemas.microsoft.com/office/drawing/2014/main" id="{DC9376AF-7934-48A5-AF6F-8DB8CC566258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461195" y="4843725"/>
                      <a:ext cx="0" cy="457200"/>
                    </a:xfrm>
                    <a:prstGeom prst="line">
                      <a:avLst/>
                    </a:prstGeom>
                    <a:ln>
                      <a:solidFill>
                        <a:schemeClr val="accent6"/>
                      </a:solidFill>
                      <a:tailEnd type="none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8" name="Straight Connector 77">
                      <a:extLst>
                        <a:ext uri="{FF2B5EF4-FFF2-40B4-BE49-F238E27FC236}">
                          <a16:creationId xmlns:a16="http://schemas.microsoft.com/office/drawing/2014/main" id="{07C19C39-3CE1-4FD3-9DC4-DBC7A663B6C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422790" y="4843725"/>
                      <a:ext cx="0" cy="457200"/>
                    </a:xfrm>
                    <a:prstGeom prst="line">
                      <a:avLst/>
                    </a:prstGeom>
                    <a:ln>
                      <a:solidFill>
                        <a:schemeClr val="accent6"/>
                      </a:solidFill>
                      <a:tailEnd type="none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9" name="Straight Connector 78">
                      <a:extLst>
                        <a:ext uri="{FF2B5EF4-FFF2-40B4-BE49-F238E27FC236}">
                          <a16:creationId xmlns:a16="http://schemas.microsoft.com/office/drawing/2014/main" id="{CBB218EC-984E-425F-9134-10EA1A0554E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384385" y="4843725"/>
                      <a:ext cx="0" cy="457200"/>
                    </a:xfrm>
                    <a:prstGeom prst="line">
                      <a:avLst/>
                    </a:prstGeom>
                    <a:ln>
                      <a:solidFill>
                        <a:schemeClr val="accent6"/>
                      </a:solidFill>
                      <a:tailEnd type="none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" name="Straight Connector 79">
                      <a:extLst>
                        <a:ext uri="{FF2B5EF4-FFF2-40B4-BE49-F238E27FC236}">
                          <a16:creationId xmlns:a16="http://schemas.microsoft.com/office/drawing/2014/main" id="{511CE376-29C9-4895-A847-99E02DC24B6C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499600" y="4850654"/>
                      <a:ext cx="0" cy="457200"/>
                    </a:xfrm>
                    <a:prstGeom prst="line">
                      <a:avLst/>
                    </a:prstGeom>
                    <a:ln>
                      <a:solidFill>
                        <a:schemeClr val="accent6"/>
                      </a:solidFill>
                      <a:tailEnd type="none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" name="Straight Connector 80">
                      <a:extLst>
                        <a:ext uri="{FF2B5EF4-FFF2-40B4-BE49-F238E27FC236}">
                          <a16:creationId xmlns:a16="http://schemas.microsoft.com/office/drawing/2014/main" id="{8BA9A7D3-9C83-4F20-8830-3455BE950251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538005" y="4849985"/>
                      <a:ext cx="0" cy="457200"/>
                    </a:xfrm>
                    <a:prstGeom prst="line">
                      <a:avLst/>
                    </a:prstGeom>
                    <a:ln>
                      <a:solidFill>
                        <a:schemeClr val="accent6"/>
                      </a:solidFill>
                      <a:tailEnd type="none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2" name="Straight Connector 81">
                      <a:extLst>
                        <a:ext uri="{FF2B5EF4-FFF2-40B4-BE49-F238E27FC236}">
                          <a16:creationId xmlns:a16="http://schemas.microsoft.com/office/drawing/2014/main" id="{3D1A3E99-2A0D-4B2C-A0C4-FD4139793698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653220" y="4849985"/>
                      <a:ext cx="0" cy="457200"/>
                    </a:xfrm>
                    <a:prstGeom prst="line">
                      <a:avLst/>
                    </a:prstGeom>
                    <a:ln>
                      <a:solidFill>
                        <a:schemeClr val="accent6"/>
                      </a:solidFill>
                      <a:tailEnd type="none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3" name="Straight Connector 82">
                      <a:extLst>
                        <a:ext uri="{FF2B5EF4-FFF2-40B4-BE49-F238E27FC236}">
                          <a16:creationId xmlns:a16="http://schemas.microsoft.com/office/drawing/2014/main" id="{14650A42-347E-41EB-975C-F759929E55F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614815" y="4849985"/>
                      <a:ext cx="0" cy="457200"/>
                    </a:xfrm>
                    <a:prstGeom prst="line">
                      <a:avLst/>
                    </a:prstGeom>
                    <a:ln>
                      <a:solidFill>
                        <a:schemeClr val="accent6"/>
                      </a:solidFill>
                      <a:tailEnd type="none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4" name="Straight Connector 83">
                      <a:extLst>
                        <a:ext uri="{FF2B5EF4-FFF2-40B4-BE49-F238E27FC236}">
                          <a16:creationId xmlns:a16="http://schemas.microsoft.com/office/drawing/2014/main" id="{1BDD1700-B63C-47F3-97CD-F804835CDDF3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576410" y="4849985"/>
                      <a:ext cx="0" cy="457200"/>
                    </a:xfrm>
                    <a:prstGeom prst="line">
                      <a:avLst/>
                    </a:prstGeom>
                    <a:ln>
                      <a:solidFill>
                        <a:schemeClr val="accent6"/>
                      </a:solidFill>
                      <a:tailEnd type="none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5" name="Straight Connector 84">
                      <a:extLst>
                        <a:ext uri="{FF2B5EF4-FFF2-40B4-BE49-F238E27FC236}">
                          <a16:creationId xmlns:a16="http://schemas.microsoft.com/office/drawing/2014/main" id="{6BEA321D-DD9B-4C28-BAD6-6DA1C270DF0C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691625" y="4849985"/>
                      <a:ext cx="0" cy="457200"/>
                    </a:xfrm>
                    <a:prstGeom prst="line">
                      <a:avLst/>
                    </a:prstGeom>
                    <a:ln>
                      <a:solidFill>
                        <a:schemeClr val="accent6"/>
                      </a:solidFill>
                      <a:tailEnd type="none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6" name="Straight Connector 85">
                      <a:extLst>
                        <a:ext uri="{FF2B5EF4-FFF2-40B4-BE49-F238E27FC236}">
                          <a16:creationId xmlns:a16="http://schemas.microsoft.com/office/drawing/2014/main" id="{0DE23988-3252-4521-9E38-810C3FA854AF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653220" y="4849985"/>
                      <a:ext cx="0" cy="457200"/>
                    </a:xfrm>
                    <a:prstGeom prst="line">
                      <a:avLst/>
                    </a:prstGeom>
                    <a:ln>
                      <a:solidFill>
                        <a:schemeClr val="accent6"/>
                      </a:solidFill>
                      <a:tailEnd type="none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58" name="Straight Arrow Connector 57">
                    <a:extLst>
                      <a:ext uri="{FF2B5EF4-FFF2-40B4-BE49-F238E27FC236}">
                        <a16:creationId xmlns:a16="http://schemas.microsoft.com/office/drawing/2014/main" id="{F624A18E-A75A-4BC3-AB42-78C63C49414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7747895" y="1710000"/>
                    <a:ext cx="304798" cy="380086"/>
                  </a:xfrm>
                  <a:prstGeom prst="straightConnector1">
                    <a:avLst/>
                  </a:prstGeom>
                  <a:ln w="19050">
                    <a:solidFill>
                      <a:schemeClr val="tx1"/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grpSp>
                <p:nvGrpSpPr>
                  <p:cNvPr id="59" name="Group 58">
                    <a:extLst>
                      <a:ext uri="{FF2B5EF4-FFF2-40B4-BE49-F238E27FC236}">
                        <a16:creationId xmlns:a16="http://schemas.microsoft.com/office/drawing/2014/main" id="{98CFDA31-B961-4918-9B64-A5C603C7DC74}"/>
                      </a:ext>
                    </a:extLst>
                  </p:cNvPr>
                  <p:cNvGrpSpPr/>
                  <p:nvPr/>
                </p:nvGrpSpPr>
                <p:grpSpPr>
                  <a:xfrm>
                    <a:off x="7535036" y="2130523"/>
                    <a:ext cx="384050" cy="196800"/>
                    <a:chOff x="1307575" y="4843725"/>
                    <a:chExt cx="384050" cy="464129"/>
                  </a:xfrm>
                </p:grpSpPr>
                <p:cxnSp>
                  <p:nvCxnSpPr>
                    <p:cNvPr id="63" name="Straight Connector 62">
                      <a:extLst>
                        <a:ext uri="{FF2B5EF4-FFF2-40B4-BE49-F238E27FC236}">
                          <a16:creationId xmlns:a16="http://schemas.microsoft.com/office/drawing/2014/main" id="{CC08EB00-5F12-4563-B4E6-DF05915B765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307575" y="4844394"/>
                      <a:ext cx="0" cy="457200"/>
                    </a:xfrm>
                    <a:prstGeom prst="line">
                      <a:avLst/>
                    </a:prstGeom>
                    <a:ln>
                      <a:solidFill>
                        <a:schemeClr val="accent6"/>
                      </a:solidFill>
                      <a:tailEnd type="none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4" name="Straight Connector 63">
                      <a:extLst>
                        <a:ext uri="{FF2B5EF4-FFF2-40B4-BE49-F238E27FC236}">
                          <a16:creationId xmlns:a16="http://schemas.microsoft.com/office/drawing/2014/main" id="{8577E561-8D5F-4CC7-AC28-1A76624C254C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345980" y="4843725"/>
                      <a:ext cx="0" cy="457200"/>
                    </a:xfrm>
                    <a:prstGeom prst="line">
                      <a:avLst/>
                    </a:prstGeom>
                    <a:ln>
                      <a:solidFill>
                        <a:schemeClr val="accent6"/>
                      </a:solidFill>
                      <a:tailEnd type="none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5" name="Straight Connector 64">
                      <a:extLst>
                        <a:ext uri="{FF2B5EF4-FFF2-40B4-BE49-F238E27FC236}">
                          <a16:creationId xmlns:a16="http://schemas.microsoft.com/office/drawing/2014/main" id="{608C0187-661A-49B7-AA9E-0219BC6B7129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461195" y="4843725"/>
                      <a:ext cx="0" cy="457200"/>
                    </a:xfrm>
                    <a:prstGeom prst="line">
                      <a:avLst/>
                    </a:prstGeom>
                    <a:ln>
                      <a:solidFill>
                        <a:schemeClr val="accent6"/>
                      </a:solidFill>
                      <a:tailEnd type="none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6" name="Straight Connector 65">
                      <a:extLst>
                        <a:ext uri="{FF2B5EF4-FFF2-40B4-BE49-F238E27FC236}">
                          <a16:creationId xmlns:a16="http://schemas.microsoft.com/office/drawing/2014/main" id="{DC1C8C55-0638-412C-94B1-ECE2E72FF47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422790" y="4843725"/>
                      <a:ext cx="0" cy="457200"/>
                    </a:xfrm>
                    <a:prstGeom prst="line">
                      <a:avLst/>
                    </a:prstGeom>
                    <a:ln>
                      <a:solidFill>
                        <a:schemeClr val="accent6"/>
                      </a:solidFill>
                      <a:tailEnd type="none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7" name="Straight Connector 66">
                      <a:extLst>
                        <a:ext uri="{FF2B5EF4-FFF2-40B4-BE49-F238E27FC236}">
                          <a16:creationId xmlns:a16="http://schemas.microsoft.com/office/drawing/2014/main" id="{17149B67-E514-47B3-8594-B800C024ABB8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384385" y="4843725"/>
                      <a:ext cx="0" cy="457200"/>
                    </a:xfrm>
                    <a:prstGeom prst="line">
                      <a:avLst/>
                    </a:prstGeom>
                    <a:ln>
                      <a:solidFill>
                        <a:schemeClr val="accent6"/>
                      </a:solidFill>
                      <a:tailEnd type="none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8" name="Straight Connector 67">
                      <a:extLst>
                        <a:ext uri="{FF2B5EF4-FFF2-40B4-BE49-F238E27FC236}">
                          <a16:creationId xmlns:a16="http://schemas.microsoft.com/office/drawing/2014/main" id="{60B530A3-8ADE-4B1B-9B8C-83BC0AD6FA99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499600" y="4850654"/>
                      <a:ext cx="0" cy="457200"/>
                    </a:xfrm>
                    <a:prstGeom prst="line">
                      <a:avLst/>
                    </a:prstGeom>
                    <a:ln>
                      <a:solidFill>
                        <a:schemeClr val="accent6"/>
                      </a:solidFill>
                      <a:tailEnd type="none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9" name="Straight Connector 68">
                      <a:extLst>
                        <a:ext uri="{FF2B5EF4-FFF2-40B4-BE49-F238E27FC236}">
                          <a16:creationId xmlns:a16="http://schemas.microsoft.com/office/drawing/2014/main" id="{222C9EEC-F439-416F-AE12-C021BDA098FF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538005" y="4849985"/>
                      <a:ext cx="0" cy="457200"/>
                    </a:xfrm>
                    <a:prstGeom prst="line">
                      <a:avLst/>
                    </a:prstGeom>
                    <a:ln>
                      <a:solidFill>
                        <a:schemeClr val="accent6"/>
                      </a:solidFill>
                      <a:tailEnd type="none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0" name="Straight Connector 69">
                      <a:extLst>
                        <a:ext uri="{FF2B5EF4-FFF2-40B4-BE49-F238E27FC236}">
                          <a16:creationId xmlns:a16="http://schemas.microsoft.com/office/drawing/2014/main" id="{80B35D44-8E06-4E29-A654-78C33AA583A5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653220" y="4849985"/>
                      <a:ext cx="0" cy="457200"/>
                    </a:xfrm>
                    <a:prstGeom prst="line">
                      <a:avLst/>
                    </a:prstGeom>
                    <a:ln>
                      <a:solidFill>
                        <a:schemeClr val="accent6"/>
                      </a:solidFill>
                      <a:tailEnd type="none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1" name="Straight Connector 70">
                      <a:extLst>
                        <a:ext uri="{FF2B5EF4-FFF2-40B4-BE49-F238E27FC236}">
                          <a16:creationId xmlns:a16="http://schemas.microsoft.com/office/drawing/2014/main" id="{FFC8EC39-9117-4D0C-BC1D-A7756065928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614815" y="4849985"/>
                      <a:ext cx="0" cy="457200"/>
                    </a:xfrm>
                    <a:prstGeom prst="line">
                      <a:avLst/>
                    </a:prstGeom>
                    <a:ln>
                      <a:solidFill>
                        <a:schemeClr val="accent6"/>
                      </a:solidFill>
                      <a:tailEnd type="none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2" name="Straight Connector 71">
                      <a:extLst>
                        <a:ext uri="{FF2B5EF4-FFF2-40B4-BE49-F238E27FC236}">
                          <a16:creationId xmlns:a16="http://schemas.microsoft.com/office/drawing/2014/main" id="{B6FC1150-7F7D-40C4-957A-334D4E2C175E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576410" y="4849985"/>
                      <a:ext cx="0" cy="457200"/>
                    </a:xfrm>
                    <a:prstGeom prst="line">
                      <a:avLst/>
                    </a:prstGeom>
                    <a:ln>
                      <a:solidFill>
                        <a:schemeClr val="accent6"/>
                      </a:solidFill>
                      <a:tailEnd type="none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3" name="Straight Connector 72">
                      <a:extLst>
                        <a:ext uri="{FF2B5EF4-FFF2-40B4-BE49-F238E27FC236}">
                          <a16:creationId xmlns:a16="http://schemas.microsoft.com/office/drawing/2014/main" id="{2DFA0B5D-83C1-4188-BC7B-79FC44B3BFD1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691625" y="4849985"/>
                      <a:ext cx="0" cy="457200"/>
                    </a:xfrm>
                    <a:prstGeom prst="line">
                      <a:avLst/>
                    </a:prstGeom>
                    <a:ln>
                      <a:solidFill>
                        <a:schemeClr val="accent6"/>
                      </a:solidFill>
                      <a:tailEnd type="none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4" name="Straight Connector 73">
                      <a:extLst>
                        <a:ext uri="{FF2B5EF4-FFF2-40B4-BE49-F238E27FC236}">
                          <a16:creationId xmlns:a16="http://schemas.microsoft.com/office/drawing/2014/main" id="{B7F278DB-BE6E-4084-A2E6-FDFC23C943E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653220" y="4849985"/>
                      <a:ext cx="0" cy="457200"/>
                    </a:xfrm>
                    <a:prstGeom prst="line">
                      <a:avLst/>
                    </a:prstGeom>
                    <a:ln>
                      <a:solidFill>
                        <a:schemeClr val="accent6"/>
                      </a:solidFill>
                      <a:tailEnd type="none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60" name="Straight Arrow Connector 59">
                    <a:extLst>
                      <a:ext uri="{FF2B5EF4-FFF2-40B4-BE49-F238E27FC236}">
                        <a16:creationId xmlns:a16="http://schemas.microsoft.com/office/drawing/2014/main" id="{67B52AFF-4DA1-49A3-99F4-352BBE37D65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6200000" flipV="1">
                    <a:off x="7590667" y="2504518"/>
                    <a:ext cx="294696" cy="1"/>
                  </a:xfrm>
                  <a:prstGeom prst="straightConnector1">
                    <a:avLst/>
                  </a:prstGeom>
                  <a:ln w="19050">
                    <a:solidFill>
                      <a:schemeClr val="accent6"/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61" name="TextBox 60">
                    <a:extLst>
                      <a:ext uri="{FF2B5EF4-FFF2-40B4-BE49-F238E27FC236}">
                        <a16:creationId xmlns:a16="http://schemas.microsoft.com/office/drawing/2014/main" id="{67C04B87-6ADC-4B76-A6EA-33A1C771AF3C}"/>
                      </a:ext>
                    </a:extLst>
                  </p:cNvPr>
                  <p:cNvSpPr txBox="1"/>
                  <p:nvPr/>
                </p:nvSpPr>
                <p:spPr>
                  <a:xfrm>
                    <a:off x="7481378" y="2443024"/>
                    <a:ext cx="233951" cy="27699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fr-FR" sz="1200" dirty="0">
                        <a:solidFill>
                          <a:schemeClr val="accent6"/>
                        </a:solidFill>
                        <a:latin typeface="Trebuchet MS" pitchFamily="34" charset="0"/>
                      </a:rPr>
                      <a:t>2</a:t>
                    </a:r>
                    <a:endParaRPr lang="en-US" sz="1200" dirty="0" err="1">
                      <a:solidFill>
                        <a:schemeClr val="accent6"/>
                      </a:solidFill>
                      <a:latin typeface="Trebuchet MS" pitchFamily="34" charset="0"/>
                    </a:endParaRPr>
                  </a:p>
                </p:txBody>
              </p:sp>
              <p:sp>
                <p:nvSpPr>
                  <p:cNvPr id="62" name="TextBox 61">
                    <a:extLst>
                      <a:ext uri="{FF2B5EF4-FFF2-40B4-BE49-F238E27FC236}">
                        <a16:creationId xmlns:a16="http://schemas.microsoft.com/office/drawing/2014/main" id="{19B87AD8-046A-46F2-BAAB-7F05A86A2843}"/>
                      </a:ext>
                    </a:extLst>
                  </p:cNvPr>
                  <p:cNvSpPr txBox="1"/>
                  <p:nvPr/>
                </p:nvSpPr>
                <p:spPr>
                  <a:xfrm>
                    <a:off x="7702296" y="1473893"/>
                    <a:ext cx="233951" cy="27699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fr-FR" sz="1200" dirty="0">
                        <a:solidFill>
                          <a:schemeClr val="accent6"/>
                        </a:solidFill>
                        <a:latin typeface="Trebuchet MS" pitchFamily="34" charset="0"/>
                      </a:rPr>
                      <a:t>2</a:t>
                    </a:r>
                    <a:endParaRPr lang="en-US" sz="1200" dirty="0" err="1">
                      <a:solidFill>
                        <a:schemeClr val="accent6"/>
                      </a:solidFill>
                      <a:latin typeface="Trebuchet MS" pitchFamily="34" charset="0"/>
                    </a:endParaRPr>
                  </a:p>
                </p:txBody>
              </p:sp>
            </p:grpSp>
          </p:grpSp>
        </p:grpSp>
        <p:grpSp>
          <p:nvGrpSpPr>
            <p:cNvPr id="99" name="Group 98">
              <a:extLst>
                <a:ext uri="{FF2B5EF4-FFF2-40B4-BE49-F238E27FC236}">
                  <a16:creationId xmlns:a16="http://schemas.microsoft.com/office/drawing/2014/main" id="{66E04310-C18D-4760-983E-B0006E550CFA}"/>
                </a:ext>
              </a:extLst>
            </p:cNvPr>
            <p:cNvGrpSpPr/>
            <p:nvPr/>
          </p:nvGrpSpPr>
          <p:grpSpPr>
            <a:xfrm>
              <a:off x="4148338" y="3332778"/>
              <a:ext cx="4900260" cy="1203536"/>
              <a:chOff x="4163086" y="3797350"/>
              <a:chExt cx="4900260" cy="1203536"/>
            </a:xfrm>
          </p:grpSpPr>
          <p:sp>
            <p:nvSpPr>
              <p:cNvPr id="100" name="Oval 99">
                <a:extLst>
                  <a:ext uri="{FF2B5EF4-FFF2-40B4-BE49-F238E27FC236}">
                    <a16:creationId xmlns:a16="http://schemas.microsoft.com/office/drawing/2014/main" id="{1A643BFD-49EF-4696-9E83-D206877DB48E}"/>
                  </a:ext>
                </a:extLst>
              </p:cNvPr>
              <p:cNvSpPr/>
              <p:nvPr/>
            </p:nvSpPr>
            <p:spPr>
              <a:xfrm>
                <a:off x="4163086" y="3797350"/>
                <a:ext cx="519833" cy="533704"/>
              </a:xfrm>
              <a:prstGeom prst="ellipse">
                <a:avLst/>
              </a:prstGeom>
              <a:noFill/>
              <a:ln>
                <a:solidFill>
                  <a:srgbClr val="5F5F5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1" name="Arc 100">
                <a:extLst>
                  <a:ext uri="{FF2B5EF4-FFF2-40B4-BE49-F238E27FC236}">
                    <a16:creationId xmlns:a16="http://schemas.microsoft.com/office/drawing/2014/main" id="{E76676AD-605F-4D2B-9C7B-ED9727C5BF0E}"/>
                  </a:ext>
                </a:extLst>
              </p:cNvPr>
              <p:cNvSpPr/>
              <p:nvPr/>
            </p:nvSpPr>
            <p:spPr>
              <a:xfrm rot="11009603">
                <a:off x="4441862" y="4113177"/>
                <a:ext cx="2403713" cy="581205"/>
              </a:xfrm>
              <a:prstGeom prst="arc">
                <a:avLst>
                  <a:gd name="adj1" fmla="val 11280648"/>
                  <a:gd name="adj2" fmla="val 21583554"/>
                </a:avLst>
              </a:prstGeom>
              <a:ln>
                <a:solidFill>
                  <a:schemeClr val="tx1"/>
                </a:solidFill>
                <a:headEnd type="arrow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02" name="Group 101">
                <a:extLst>
                  <a:ext uri="{FF2B5EF4-FFF2-40B4-BE49-F238E27FC236}">
                    <a16:creationId xmlns:a16="http://schemas.microsoft.com/office/drawing/2014/main" id="{8BE7222D-9227-4C82-B247-60C6A996EEFD}"/>
                  </a:ext>
                </a:extLst>
              </p:cNvPr>
              <p:cNvGrpSpPr/>
              <p:nvPr/>
            </p:nvGrpSpPr>
            <p:grpSpPr>
              <a:xfrm>
                <a:off x="6700801" y="3936577"/>
                <a:ext cx="2362545" cy="1064309"/>
                <a:chOff x="6700801" y="3936577"/>
                <a:chExt cx="2362545" cy="1064309"/>
              </a:xfrm>
            </p:grpSpPr>
            <p:sp>
              <p:nvSpPr>
                <p:cNvPr id="103" name="TextBox 102">
                  <a:extLst>
                    <a:ext uri="{FF2B5EF4-FFF2-40B4-BE49-F238E27FC236}">
                      <a16:creationId xmlns:a16="http://schemas.microsoft.com/office/drawing/2014/main" id="{E1EF73B5-B582-42DA-9A9C-871B091DCAE6}"/>
                    </a:ext>
                  </a:extLst>
                </p:cNvPr>
                <p:cNvSpPr txBox="1"/>
                <p:nvPr/>
              </p:nvSpPr>
              <p:spPr>
                <a:xfrm>
                  <a:off x="6700801" y="4449586"/>
                  <a:ext cx="160343" cy="15081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r>
                    <a:rPr lang="fr-FR" sz="1400" dirty="0">
                      <a:latin typeface="Trebuchet MS" pitchFamily="34" charset="0"/>
                    </a:rPr>
                    <a:t>1)</a:t>
                  </a:r>
                  <a:endParaRPr lang="en-US" sz="1400" dirty="0" err="1">
                    <a:latin typeface="Trebuchet MS" pitchFamily="34" charset="0"/>
                  </a:endParaRPr>
                </a:p>
              </p:txBody>
            </p:sp>
            <p:sp>
              <p:nvSpPr>
                <p:cNvPr id="104" name="TextBox 103">
                  <a:extLst>
                    <a:ext uri="{FF2B5EF4-FFF2-40B4-BE49-F238E27FC236}">
                      <a16:creationId xmlns:a16="http://schemas.microsoft.com/office/drawing/2014/main" id="{CF2E49F5-8956-452D-A71C-567BBF1EA679}"/>
                    </a:ext>
                  </a:extLst>
                </p:cNvPr>
                <p:cNvSpPr txBox="1"/>
                <p:nvPr/>
              </p:nvSpPr>
              <p:spPr>
                <a:xfrm>
                  <a:off x="8233930" y="4454436"/>
                  <a:ext cx="160343" cy="15081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r>
                    <a:rPr lang="fr-FR" sz="1400" dirty="0">
                      <a:latin typeface="Trebuchet MS" pitchFamily="34" charset="0"/>
                    </a:rPr>
                    <a:t>2)</a:t>
                  </a:r>
                  <a:endParaRPr lang="en-US" sz="1400" dirty="0" err="1">
                    <a:latin typeface="Trebuchet MS" pitchFamily="34" charset="0"/>
                  </a:endParaRPr>
                </a:p>
              </p:txBody>
            </p:sp>
            <p:grpSp>
              <p:nvGrpSpPr>
                <p:cNvPr id="105" name="Group 104">
                  <a:extLst>
                    <a:ext uri="{FF2B5EF4-FFF2-40B4-BE49-F238E27FC236}">
                      <a16:creationId xmlns:a16="http://schemas.microsoft.com/office/drawing/2014/main" id="{0C62F304-92CD-46C9-9FB3-1F2C1E30B818}"/>
                    </a:ext>
                  </a:extLst>
                </p:cNvPr>
                <p:cNvGrpSpPr/>
                <p:nvPr/>
              </p:nvGrpSpPr>
              <p:grpSpPr>
                <a:xfrm>
                  <a:off x="6840202" y="4124299"/>
                  <a:ext cx="1328047" cy="558365"/>
                  <a:chOff x="5040530" y="3714626"/>
                  <a:chExt cx="1897210" cy="797664"/>
                </a:xfrm>
              </p:grpSpPr>
              <p:sp>
                <p:nvSpPr>
                  <p:cNvPr id="132" name="Rectangle 131">
                    <a:extLst>
                      <a:ext uri="{FF2B5EF4-FFF2-40B4-BE49-F238E27FC236}">
                        <a16:creationId xmlns:a16="http://schemas.microsoft.com/office/drawing/2014/main" id="{CF360F8B-617C-4682-A5BD-A78EFCE68B07}"/>
                      </a:ext>
                    </a:extLst>
                  </p:cNvPr>
                  <p:cNvSpPr/>
                  <p:nvPr/>
                </p:nvSpPr>
                <p:spPr>
                  <a:xfrm>
                    <a:off x="5567912" y="4056919"/>
                    <a:ext cx="457197" cy="455371"/>
                  </a:xfrm>
                  <a:prstGeom prst="rect">
                    <a:avLst/>
                  </a:prstGeom>
                  <a:noFill/>
                  <a:ln w="254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33" name="Rectangle 132">
                    <a:extLst>
                      <a:ext uri="{FF2B5EF4-FFF2-40B4-BE49-F238E27FC236}">
                        <a16:creationId xmlns:a16="http://schemas.microsoft.com/office/drawing/2014/main" id="{EB6B3949-8BBF-4D2F-8FC8-2DDF476F8EF1}"/>
                      </a:ext>
                    </a:extLst>
                  </p:cNvPr>
                  <p:cNvSpPr/>
                  <p:nvPr/>
                </p:nvSpPr>
                <p:spPr>
                  <a:xfrm>
                    <a:off x="6030640" y="4056154"/>
                    <a:ext cx="457197" cy="455371"/>
                  </a:xfrm>
                  <a:prstGeom prst="rect">
                    <a:avLst/>
                  </a:prstGeom>
                  <a:noFill/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34" name="Rectangle 133">
                    <a:extLst>
                      <a:ext uri="{FF2B5EF4-FFF2-40B4-BE49-F238E27FC236}">
                        <a16:creationId xmlns:a16="http://schemas.microsoft.com/office/drawing/2014/main" id="{3A7B27F7-96B4-445A-ACF4-F37BEAB653D5}"/>
                      </a:ext>
                    </a:extLst>
                  </p:cNvPr>
                  <p:cNvSpPr/>
                  <p:nvPr/>
                </p:nvSpPr>
                <p:spPr>
                  <a:xfrm>
                    <a:off x="5116246" y="4056155"/>
                    <a:ext cx="457197" cy="455371"/>
                  </a:xfrm>
                  <a:prstGeom prst="rect">
                    <a:avLst/>
                  </a:prstGeom>
                  <a:noFill/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cxnSp>
                <p:nvCxnSpPr>
                  <p:cNvPr id="135" name="Straight Arrow Connector 134">
                    <a:extLst>
                      <a:ext uri="{FF2B5EF4-FFF2-40B4-BE49-F238E27FC236}">
                        <a16:creationId xmlns:a16="http://schemas.microsoft.com/office/drawing/2014/main" id="{A5D95CD2-1645-4036-9E7A-13A491EACF49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6256094" y="3822979"/>
                    <a:ext cx="681646" cy="460859"/>
                  </a:xfrm>
                  <a:prstGeom prst="straightConnector1">
                    <a:avLst/>
                  </a:prstGeom>
                  <a:ln>
                    <a:solidFill>
                      <a:schemeClr val="tx1"/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6" name="Straight Arrow Connector 135">
                    <a:extLst>
                      <a:ext uri="{FF2B5EF4-FFF2-40B4-BE49-F238E27FC236}">
                        <a16:creationId xmlns:a16="http://schemas.microsoft.com/office/drawing/2014/main" id="{AF1D121C-FC46-4BB0-8248-4499F25194B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 flipV="1">
                    <a:off x="5040530" y="3714626"/>
                    <a:ext cx="304314" cy="569212"/>
                  </a:xfrm>
                  <a:prstGeom prst="straightConnector1">
                    <a:avLst/>
                  </a:prstGeom>
                  <a:ln>
                    <a:solidFill>
                      <a:schemeClr val="tx1"/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grpSp>
                <p:nvGrpSpPr>
                  <p:cNvPr id="137" name="Group 136">
                    <a:extLst>
                      <a:ext uri="{FF2B5EF4-FFF2-40B4-BE49-F238E27FC236}">
                        <a16:creationId xmlns:a16="http://schemas.microsoft.com/office/drawing/2014/main" id="{E9A83265-0BB3-4C0A-92A3-001120D4645E}"/>
                      </a:ext>
                    </a:extLst>
                  </p:cNvPr>
                  <p:cNvGrpSpPr/>
                  <p:nvPr/>
                </p:nvGrpSpPr>
                <p:grpSpPr>
                  <a:xfrm>
                    <a:off x="6475628" y="3915347"/>
                    <a:ext cx="276121" cy="276121"/>
                    <a:chOff x="5010818" y="6132911"/>
                    <a:chExt cx="276121" cy="276121"/>
                  </a:xfrm>
                </p:grpSpPr>
                <p:cxnSp>
                  <p:nvCxnSpPr>
                    <p:cNvPr id="142" name="Straight Connector 141">
                      <a:extLst>
                        <a:ext uri="{FF2B5EF4-FFF2-40B4-BE49-F238E27FC236}">
                          <a16:creationId xmlns:a16="http://schemas.microsoft.com/office/drawing/2014/main" id="{CCA20557-E171-43A6-AC41-733A7F0471C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rot="2700000" flipH="1">
                      <a:off x="5010817" y="6270972"/>
                      <a:ext cx="276121" cy="0"/>
                    </a:xfrm>
                    <a:prstGeom prst="line">
                      <a:avLst/>
                    </a:prstGeom>
                    <a:ln>
                      <a:solidFill>
                        <a:schemeClr val="accent3"/>
                      </a:solidFill>
                      <a:tailEnd type="none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43" name="Straight Connector 142">
                      <a:extLst>
                        <a:ext uri="{FF2B5EF4-FFF2-40B4-BE49-F238E27FC236}">
                          <a16:creationId xmlns:a16="http://schemas.microsoft.com/office/drawing/2014/main" id="{729E1565-7F8C-4C21-B825-8AE44F817A0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rot="-2700000" flipH="1">
                      <a:off x="5010818" y="6266457"/>
                      <a:ext cx="276121" cy="0"/>
                    </a:xfrm>
                    <a:prstGeom prst="line">
                      <a:avLst/>
                    </a:prstGeom>
                    <a:ln>
                      <a:solidFill>
                        <a:schemeClr val="accent3"/>
                      </a:solidFill>
                      <a:tailEnd type="none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138" name="Straight Arrow Connector 137">
                    <a:extLst>
                      <a:ext uri="{FF2B5EF4-FFF2-40B4-BE49-F238E27FC236}">
                        <a16:creationId xmlns:a16="http://schemas.microsoft.com/office/drawing/2014/main" id="{53C5A8A5-C5A8-49CC-9CC0-0E1C675C28A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5262481" y="4280610"/>
                    <a:ext cx="294696" cy="1"/>
                  </a:xfrm>
                  <a:prstGeom prst="straightConnector1">
                    <a:avLst/>
                  </a:prstGeom>
                  <a:ln w="19050">
                    <a:solidFill>
                      <a:srgbClr val="00B0F0"/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39" name="Rectangle 6">
                    <a:extLst>
                      <a:ext uri="{FF2B5EF4-FFF2-40B4-BE49-F238E27FC236}">
                        <a16:creationId xmlns:a16="http://schemas.microsoft.com/office/drawing/2014/main" id="{FB5C834A-C42E-40FB-BFFB-2F41D376400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 flipV="1">
                    <a:off x="5577639" y="4080200"/>
                    <a:ext cx="420624" cy="420624"/>
                  </a:xfrm>
                  <a:prstGeom prst="rect">
                    <a:avLst/>
                  </a:prstGeom>
                  <a:pattFill prst="ltHorz">
                    <a:fgClr>
                      <a:srgbClr val="00B0F0"/>
                    </a:fgClr>
                    <a:bgClr>
                      <a:schemeClr val="bg1"/>
                    </a:bgClr>
                  </a:pattFill>
                  <a:ln w="12700">
                    <a:noFill/>
                    <a:prstDash val="solid"/>
                    <a:miter lim="800000"/>
                    <a:headEnd/>
                    <a:tailEnd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cxnSp>
                <p:nvCxnSpPr>
                  <p:cNvPr id="140" name="Straight Arrow Connector 139">
                    <a:extLst>
                      <a:ext uri="{FF2B5EF4-FFF2-40B4-BE49-F238E27FC236}">
                        <a16:creationId xmlns:a16="http://schemas.microsoft.com/office/drawing/2014/main" id="{58A29694-A8E2-4C70-99BE-D4A2D1D52C04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5802041" y="3822980"/>
                    <a:ext cx="681646" cy="460859"/>
                  </a:xfrm>
                  <a:prstGeom prst="straightConnector1">
                    <a:avLst/>
                  </a:prstGeom>
                  <a:ln w="19050">
                    <a:solidFill>
                      <a:schemeClr val="tx1"/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41" name="TextBox 140">
                    <a:extLst>
                      <a:ext uri="{FF2B5EF4-FFF2-40B4-BE49-F238E27FC236}">
                        <a16:creationId xmlns:a16="http://schemas.microsoft.com/office/drawing/2014/main" id="{D99CCABC-9ADD-425A-B473-8929BC4F99BF}"/>
                      </a:ext>
                    </a:extLst>
                  </p:cNvPr>
                  <p:cNvSpPr txBox="1"/>
                  <p:nvPr/>
                </p:nvSpPr>
                <p:spPr>
                  <a:xfrm>
                    <a:off x="5152616" y="4199783"/>
                    <a:ext cx="233951" cy="27699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fr-FR" sz="1200" dirty="0">
                        <a:solidFill>
                          <a:srgbClr val="00B0F0"/>
                        </a:solidFill>
                        <a:latin typeface="Trebuchet MS" pitchFamily="34" charset="0"/>
                      </a:rPr>
                      <a:t>4</a:t>
                    </a:r>
                    <a:endParaRPr lang="en-US" sz="1200" dirty="0" err="1">
                      <a:solidFill>
                        <a:srgbClr val="00B0F0"/>
                      </a:solidFill>
                      <a:latin typeface="Trebuchet MS" pitchFamily="34" charset="0"/>
                    </a:endParaRPr>
                  </a:p>
                </p:txBody>
              </p:sp>
            </p:grpSp>
            <p:grpSp>
              <p:nvGrpSpPr>
                <p:cNvPr id="106" name="Group 105">
                  <a:extLst>
                    <a:ext uri="{FF2B5EF4-FFF2-40B4-BE49-F238E27FC236}">
                      <a16:creationId xmlns:a16="http://schemas.microsoft.com/office/drawing/2014/main" id="{5FA8FDC3-75E9-4B30-96CA-E265BD9D8DD0}"/>
                    </a:ext>
                  </a:extLst>
                </p:cNvPr>
                <p:cNvGrpSpPr/>
                <p:nvPr/>
              </p:nvGrpSpPr>
              <p:grpSpPr>
                <a:xfrm>
                  <a:off x="8397899" y="3936577"/>
                  <a:ext cx="665447" cy="1064309"/>
                  <a:chOff x="7463152" y="3446455"/>
                  <a:chExt cx="950638" cy="1520442"/>
                </a:xfrm>
              </p:grpSpPr>
              <p:sp>
                <p:nvSpPr>
                  <p:cNvPr id="107" name="Rectangle 106">
                    <a:extLst>
                      <a:ext uri="{FF2B5EF4-FFF2-40B4-BE49-F238E27FC236}">
                        <a16:creationId xmlns:a16="http://schemas.microsoft.com/office/drawing/2014/main" id="{0BE6A442-7215-4C33-A0DE-F195D2EDB164}"/>
                      </a:ext>
                    </a:extLst>
                  </p:cNvPr>
                  <p:cNvSpPr/>
                  <p:nvPr/>
                </p:nvSpPr>
                <p:spPr>
                  <a:xfrm>
                    <a:off x="7503548" y="4056155"/>
                    <a:ext cx="457197" cy="455371"/>
                  </a:xfrm>
                  <a:prstGeom prst="rect">
                    <a:avLst/>
                  </a:prstGeom>
                  <a:noFill/>
                  <a:ln w="254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08" name="Rectangle 107">
                    <a:extLst>
                      <a:ext uri="{FF2B5EF4-FFF2-40B4-BE49-F238E27FC236}">
                        <a16:creationId xmlns:a16="http://schemas.microsoft.com/office/drawing/2014/main" id="{777C04F1-19FF-467D-B32F-00880C603EFC}"/>
                      </a:ext>
                    </a:extLst>
                  </p:cNvPr>
                  <p:cNvSpPr/>
                  <p:nvPr/>
                </p:nvSpPr>
                <p:spPr>
                  <a:xfrm>
                    <a:off x="7503546" y="4511526"/>
                    <a:ext cx="457197" cy="455371"/>
                  </a:xfrm>
                  <a:prstGeom prst="rect">
                    <a:avLst/>
                  </a:prstGeom>
                  <a:noFill/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09" name="Rectangle 108">
                    <a:extLst>
                      <a:ext uri="{FF2B5EF4-FFF2-40B4-BE49-F238E27FC236}">
                        <a16:creationId xmlns:a16="http://schemas.microsoft.com/office/drawing/2014/main" id="{595FE380-5726-402A-AF76-2DE4F2E81E40}"/>
                      </a:ext>
                    </a:extLst>
                  </p:cNvPr>
                  <p:cNvSpPr/>
                  <p:nvPr/>
                </p:nvSpPr>
                <p:spPr>
                  <a:xfrm>
                    <a:off x="7510840" y="3601725"/>
                    <a:ext cx="457197" cy="455371"/>
                  </a:xfrm>
                  <a:prstGeom prst="rect">
                    <a:avLst/>
                  </a:prstGeom>
                  <a:noFill/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cxnSp>
                <p:nvCxnSpPr>
                  <p:cNvPr id="110" name="Straight Arrow Connector 109">
                    <a:extLst>
                      <a:ext uri="{FF2B5EF4-FFF2-40B4-BE49-F238E27FC236}">
                        <a16:creationId xmlns:a16="http://schemas.microsoft.com/office/drawing/2014/main" id="{1E45D678-D196-4EAF-A188-887C9B5A3406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7715881" y="4278351"/>
                    <a:ext cx="681646" cy="460859"/>
                  </a:xfrm>
                  <a:prstGeom prst="straightConnector1">
                    <a:avLst/>
                  </a:prstGeom>
                  <a:ln>
                    <a:solidFill>
                      <a:schemeClr val="tx1"/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1" name="Straight Arrow Connector 110">
                    <a:extLst>
                      <a:ext uri="{FF2B5EF4-FFF2-40B4-BE49-F238E27FC236}">
                        <a16:creationId xmlns:a16="http://schemas.microsoft.com/office/drawing/2014/main" id="{ED81C1AA-6DFB-49A2-BB4D-175A5BC6DE3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7731663" y="3446455"/>
                    <a:ext cx="304798" cy="380086"/>
                  </a:xfrm>
                  <a:prstGeom prst="straightConnector1">
                    <a:avLst/>
                  </a:prstGeom>
                  <a:ln>
                    <a:solidFill>
                      <a:schemeClr val="tx1"/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grpSp>
                <p:nvGrpSpPr>
                  <p:cNvPr id="112" name="Group 111">
                    <a:extLst>
                      <a:ext uri="{FF2B5EF4-FFF2-40B4-BE49-F238E27FC236}">
                        <a16:creationId xmlns:a16="http://schemas.microsoft.com/office/drawing/2014/main" id="{48335460-5F51-4A18-9C74-307BFA319627}"/>
                      </a:ext>
                    </a:extLst>
                  </p:cNvPr>
                  <p:cNvGrpSpPr/>
                  <p:nvPr/>
                </p:nvGrpSpPr>
                <p:grpSpPr>
                  <a:xfrm>
                    <a:off x="7934906" y="4384243"/>
                    <a:ext cx="276121" cy="276121"/>
                    <a:chOff x="5010818" y="6132911"/>
                    <a:chExt cx="276121" cy="276121"/>
                  </a:xfrm>
                </p:grpSpPr>
                <p:cxnSp>
                  <p:nvCxnSpPr>
                    <p:cNvPr id="130" name="Straight Connector 129">
                      <a:extLst>
                        <a:ext uri="{FF2B5EF4-FFF2-40B4-BE49-F238E27FC236}">
                          <a16:creationId xmlns:a16="http://schemas.microsoft.com/office/drawing/2014/main" id="{956863B1-2C69-4D3A-B252-F8F74E1E95FF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rot="2700000" flipH="1">
                      <a:off x="5010817" y="6270972"/>
                      <a:ext cx="276121" cy="0"/>
                    </a:xfrm>
                    <a:prstGeom prst="line">
                      <a:avLst/>
                    </a:prstGeom>
                    <a:ln>
                      <a:solidFill>
                        <a:schemeClr val="accent3"/>
                      </a:solidFill>
                      <a:tailEnd type="none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31" name="Straight Connector 130">
                      <a:extLst>
                        <a:ext uri="{FF2B5EF4-FFF2-40B4-BE49-F238E27FC236}">
                          <a16:creationId xmlns:a16="http://schemas.microsoft.com/office/drawing/2014/main" id="{65B0770E-1E6C-4328-A7EA-84D38814261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rot="-2700000" flipH="1">
                      <a:off x="5010818" y="6266457"/>
                      <a:ext cx="276121" cy="0"/>
                    </a:xfrm>
                    <a:prstGeom prst="line">
                      <a:avLst/>
                    </a:prstGeom>
                    <a:ln>
                      <a:solidFill>
                        <a:schemeClr val="accent3"/>
                      </a:solidFill>
                      <a:tailEnd type="none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113" name="Rectangle 6">
                    <a:extLst>
                      <a:ext uri="{FF2B5EF4-FFF2-40B4-BE49-F238E27FC236}">
                        <a16:creationId xmlns:a16="http://schemas.microsoft.com/office/drawing/2014/main" id="{17FB1F34-9C9B-41EF-84D0-E989CFDAE1F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 flipV="1">
                    <a:off x="7521592" y="4080200"/>
                    <a:ext cx="420624" cy="420624"/>
                  </a:xfrm>
                  <a:prstGeom prst="rect">
                    <a:avLst/>
                  </a:prstGeom>
                  <a:pattFill prst="ltHorz">
                    <a:fgClr>
                      <a:srgbClr val="00B0F0"/>
                    </a:fgClr>
                    <a:bgClr>
                      <a:schemeClr val="bg1"/>
                    </a:bgClr>
                  </a:pattFill>
                  <a:ln w="12700">
                    <a:noFill/>
                    <a:prstDash val="solid"/>
                    <a:miter lim="800000"/>
                    <a:headEnd/>
                    <a:tailEnd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cxnSp>
                <p:nvCxnSpPr>
                  <p:cNvPr id="114" name="Straight Arrow Connector 113">
                    <a:extLst>
                      <a:ext uri="{FF2B5EF4-FFF2-40B4-BE49-F238E27FC236}">
                        <a16:creationId xmlns:a16="http://schemas.microsoft.com/office/drawing/2014/main" id="{18177D9F-5FFA-41EF-B847-11C5CD7B2BE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5400000" flipV="1">
                    <a:off x="7584075" y="3898105"/>
                    <a:ext cx="294696" cy="1"/>
                  </a:xfrm>
                  <a:prstGeom prst="straightConnector1">
                    <a:avLst/>
                  </a:prstGeom>
                  <a:ln w="19050">
                    <a:solidFill>
                      <a:schemeClr val="accent6"/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grpSp>
                <p:nvGrpSpPr>
                  <p:cNvPr id="115" name="Group 114">
                    <a:extLst>
                      <a:ext uri="{FF2B5EF4-FFF2-40B4-BE49-F238E27FC236}">
                        <a16:creationId xmlns:a16="http://schemas.microsoft.com/office/drawing/2014/main" id="{4782468F-8634-4B26-A3F8-8F1C7D6BB189}"/>
                      </a:ext>
                    </a:extLst>
                  </p:cNvPr>
                  <p:cNvGrpSpPr/>
                  <p:nvPr/>
                </p:nvGrpSpPr>
                <p:grpSpPr>
                  <a:xfrm>
                    <a:off x="7537732" y="4058447"/>
                    <a:ext cx="384050" cy="464129"/>
                    <a:chOff x="1307575" y="4843725"/>
                    <a:chExt cx="384050" cy="464129"/>
                  </a:xfrm>
                </p:grpSpPr>
                <p:cxnSp>
                  <p:nvCxnSpPr>
                    <p:cNvPr id="118" name="Straight Connector 117">
                      <a:extLst>
                        <a:ext uri="{FF2B5EF4-FFF2-40B4-BE49-F238E27FC236}">
                          <a16:creationId xmlns:a16="http://schemas.microsoft.com/office/drawing/2014/main" id="{90E92280-382E-4D67-A10A-E0DE55B69183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307575" y="4844394"/>
                      <a:ext cx="0" cy="457200"/>
                    </a:xfrm>
                    <a:prstGeom prst="line">
                      <a:avLst/>
                    </a:prstGeom>
                    <a:ln>
                      <a:solidFill>
                        <a:schemeClr val="accent6"/>
                      </a:solidFill>
                      <a:tailEnd type="none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19" name="Straight Connector 118">
                      <a:extLst>
                        <a:ext uri="{FF2B5EF4-FFF2-40B4-BE49-F238E27FC236}">
                          <a16:creationId xmlns:a16="http://schemas.microsoft.com/office/drawing/2014/main" id="{5E0F3E73-0167-466D-BDAA-7263543CE315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345980" y="4843725"/>
                      <a:ext cx="0" cy="457200"/>
                    </a:xfrm>
                    <a:prstGeom prst="line">
                      <a:avLst/>
                    </a:prstGeom>
                    <a:ln>
                      <a:solidFill>
                        <a:schemeClr val="accent6"/>
                      </a:solidFill>
                      <a:tailEnd type="none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20" name="Straight Connector 119">
                      <a:extLst>
                        <a:ext uri="{FF2B5EF4-FFF2-40B4-BE49-F238E27FC236}">
                          <a16:creationId xmlns:a16="http://schemas.microsoft.com/office/drawing/2014/main" id="{8E303D1D-6796-4F88-A020-2D19797B2CC4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461195" y="4843725"/>
                      <a:ext cx="0" cy="457200"/>
                    </a:xfrm>
                    <a:prstGeom prst="line">
                      <a:avLst/>
                    </a:prstGeom>
                    <a:ln>
                      <a:solidFill>
                        <a:schemeClr val="accent6"/>
                      </a:solidFill>
                      <a:tailEnd type="none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21" name="Straight Connector 120">
                      <a:extLst>
                        <a:ext uri="{FF2B5EF4-FFF2-40B4-BE49-F238E27FC236}">
                          <a16:creationId xmlns:a16="http://schemas.microsoft.com/office/drawing/2014/main" id="{28AF010A-29FC-4DAD-8D59-D3AA96A3380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422790" y="4843725"/>
                      <a:ext cx="0" cy="457200"/>
                    </a:xfrm>
                    <a:prstGeom prst="line">
                      <a:avLst/>
                    </a:prstGeom>
                    <a:ln>
                      <a:solidFill>
                        <a:schemeClr val="accent6"/>
                      </a:solidFill>
                      <a:tailEnd type="none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22" name="Straight Connector 121">
                      <a:extLst>
                        <a:ext uri="{FF2B5EF4-FFF2-40B4-BE49-F238E27FC236}">
                          <a16:creationId xmlns:a16="http://schemas.microsoft.com/office/drawing/2014/main" id="{797E1FE0-810D-48EB-BD06-ECE1AC2804BF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384385" y="4843725"/>
                      <a:ext cx="0" cy="457200"/>
                    </a:xfrm>
                    <a:prstGeom prst="line">
                      <a:avLst/>
                    </a:prstGeom>
                    <a:ln>
                      <a:solidFill>
                        <a:schemeClr val="accent6"/>
                      </a:solidFill>
                      <a:tailEnd type="none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23" name="Straight Connector 122">
                      <a:extLst>
                        <a:ext uri="{FF2B5EF4-FFF2-40B4-BE49-F238E27FC236}">
                          <a16:creationId xmlns:a16="http://schemas.microsoft.com/office/drawing/2014/main" id="{D4FBB25A-56EE-4F53-B96E-1C224521EF75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499600" y="4850654"/>
                      <a:ext cx="0" cy="457200"/>
                    </a:xfrm>
                    <a:prstGeom prst="line">
                      <a:avLst/>
                    </a:prstGeom>
                    <a:ln>
                      <a:solidFill>
                        <a:schemeClr val="accent6"/>
                      </a:solidFill>
                      <a:tailEnd type="none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24" name="Straight Connector 123">
                      <a:extLst>
                        <a:ext uri="{FF2B5EF4-FFF2-40B4-BE49-F238E27FC236}">
                          <a16:creationId xmlns:a16="http://schemas.microsoft.com/office/drawing/2014/main" id="{02AF9D0C-384C-4694-A721-E3BA50BDA7EB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538005" y="4849985"/>
                      <a:ext cx="0" cy="457200"/>
                    </a:xfrm>
                    <a:prstGeom prst="line">
                      <a:avLst/>
                    </a:prstGeom>
                    <a:ln>
                      <a:solidFill>
                        <a:schemeClr val="accent6"/>
                      </a:solidFill>
                      <a:tailEnd type="none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25" name="Straight Connector 124">
                      <a:extLst>
                        <a:ext uri="{FF2B5EF4-FFF2-40B4-BE49-F238E27FC236}">
                          <a16:creationId xmlns:a16="http://schemas.microsoft.com/office/drawing/2014/main" id="{33E7344F-A61E-4C62-9F0A-F2BA272EFF55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653220" y="4849985"/>
                      <a:ext cx="0" cy="457200"/>
                    </a:xfrm>
                    <a:prstGeom prst="line">
                      <a:avLst/>
                    </a:prstGeom>
                    <a:ln>
                      <a:solidFill>
                        <a:schemeClr val="accent6"/>
                      </a:solidFill>
                      <a:tailEnd type="none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26" name="Straight Connector 125">
                      <a:extLst>
                        <a:ext uri="{FF2B5EF4-FFF2-40B4-BE49-F238E27FC236}">
                          <a16:creationId xmlns:a16="http://schemas.microsoft.com/office/drawing/2014/main" id="{D2AA72A0-2609-4BE0-94A8-7BBA328CEB04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614815" y="4849985"/>
                      <a:ext cx="0" cy="457200"/>
                    </a:xfrm>
                    <a:prstGeom prst="line">
                      <a:avLst/>
                    </a:prstGeom>
                    <a:ln>
                      <a:solidFill>
                        <a:schemeClr val="accent6"/>
                      </a:solidFill>
                      <a:tailEnd type="none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27" name="Straight Connector 126">
                      <a:extLst>
                        <a:ext uri="{FF2B5EF4-FFF2-40B4-BE49-F238E27FC236}">
                          <a16:creationId xmlns:a16="http://schemas.microsoft.com/office/drawing/2014/main" id="{4CF2331C-73BD-4085-8F95-DC175D876A08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576410" y="4849985"/>
                      <a:ext cx="0" cy="457200"/>
                    </a:xfrm>
                    <a:prstGeom prst="line">
                      <a:avLst/>
                    </a:prstGeom>
                    <a:ln>
                      <a:solidFill>
                        <a:schemeClr val="accent6"/>
                      </a:solidFill>
                      <a:tailEnd type="none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28" name="Straight Connector 127">
                      <a:extLst>
                        <a:ext uri="{FF2B5EF4-FFF2-40B4-BE49-F238E27FC236}">
                          <a16:creationId xmlns:a16="http://schemas.microsoft.com/office/drawing/2014/main" id="{2CA67BC2-4464-4607-B0C0-F5D108CE5E7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691625" y="4849985"/>
                      <a:ext cx="0" cy="457200"/>
                    </a:xfrm>
                    <a:prstGeom prst="line">
                      <a:avLst/>
                    </a:prstGeom>
                    <a:ln>
                      <a:solidFill>
                        <a:schemeClr val="accent6"/>
                      </a:solidFill>
                      <a:tailEnd type="none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29" name="Straight Connector 128">
                      <a:extLst>
                        <a:ext uri="{FF2B5EF4-FFF2-40B4-BE49-F238E27FC236}">
                          <a16:creationId xmlns:a16="http://schemas.microsoft.com/office/drawing/2014/main" id="{F5775427-007A-4336-BB45-19D4B5106C69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653220" y="4849985"/>
                      <a:ext cx="0" cy="457200"/>
                    </a:xfrm>
                    <a:prstGeom prst="line">
                      <a:avLst/>
                    </a:prstGeom>
                    <a:ln>
                      <a:solidFill>
                        <a:schemeClr val="accent6"/>
                      </a:solidFill>
                      <a:tailEnd type="none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116" name="Straight Arrow Connector 115">
                    <a:extLst>
                      <a:ext uri="{FF2B5EF4-FFF2-40B4-BE49-F238E27FC236}">
                        <a16:creationId xmlns:a16="http://schemas.microsoft.com/office/drawing/2014/main" id="{8FA53124-2C10-4B8F-A315-0592AF6C117C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7732144" y="3822980"/>
                    <a:ext cx="681646" cy="460859"/>
                  </a:xfrm>
                  <a:prstGeom prst="straightConnector1">
                    <a:avLst/>
                  </a:prstGeom>
                  <a:ln w="19050">
                    <a:solidFill>
                      <a:schemeClr val="tx1"/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17" name="TextBox 116">
                    <a:extLst>
                      <a:ext uri="{FF2B5EF4-FFF2-40B4-BE49-F238E27FC236}">
                        <a16:creationId xmlns:a16="http://schemas.microsoft.com/office/drawing/2014/main" id="{177174FF-76C8-499D-9EBD-101848EDFF12}"/>
                      </a:ext>
                    </a:extLst>
                  </p:cNvPr>
                  <p:cNvSpPr txBox="1"/>
                  <p:nvPr/>
                </p:nvSpPr>
                <p:spPr>
                  <a:xfrm>
                    <a:off x="7463152" y="3577632"/>
                    <a:ext cx="233951" cy="27699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fr-FR" sz="1200" dirty="0">
                        <a:solidFill>
                          <a:schemeClr val="accent6"/>
                        </a:solidFill>
                        <a:latin typeface="Trebuchet MS" pitchFamily="34" charset="0"/>
                      </a:rPr>
                      <a:t>4</a:t>
                    </a:r>
                    <a:endParaRPr lang="en-US" sz="1200" dirty="0" err="1">
                      <a:solidFill>
                        <a:schemeClr val="accent6"/>
                      </a:solidFill>
                      <a:latin typeface="Trebuchet MS" pitchFamily="34" charset="0"/>
                    </a:endParaRPr>
                  </a:p>
                </p:txBody>
              </p:sp>
            </p:grpSp>
          </p:grpSp>
        </p:grpSp>
      </p:grpSp>
      <p:grpSp>
        <p:nvGrpSpPr>
          <p:cNvPr id="145" name="Group 144">
            <a:extLst>
              <a:ext uri="{FF2B5EF4-FFF2-40B4-BE49-F238E27FC236}">
                <a16:creationId xmlns:a16="http://schemas.microsoft.com/office/drawing/2014/main" id="{D6492198-4968-4365-AC2C-FFF4DC980997}"/>
              </a:ext>
            </a:extLst>
          </p:cNvPr>
          <p:cNvGrpSpPr>
            <a:grpSpLocks noChangeAspect="1"/>
          </p:cNvGrpSpPr>
          <p:nvPr/>
        </p:nvGrpSpPr>
        <p:grpSpPr>
          <a:xfrm>
            <a:off x="361518" y="4556247"/>
            <a:ext cx="5761990" cy="356332"/>
            <a:chOff x="527838" y="2621571"/>
            <a:chExt cx="7549812" cy="466894"/>
          </a:xfrm>
        </p:grpSpPr>
        <p:grpSp>
          <p:nvGrpSpPr>
            <p:cNvPr id="146" name="Group 145">
              <a:extLst>
                <a:ext uri="{FF2B5EF4-FFF2-40B4-BE49-F238E27FC236}">
                  <a16:creationId xmlns:a16="http://schemas.microsoft.com/office/drawing/2014/main" id="{AF4A39DC-0B8E-41F9-9695-BAA91C3CE5B1}"/>
                </a:ext>
              </a:extLst>
            </p:cNvPr>
            <p:cNvGrpSpPr/>
            <p:nvPr/>
          </p:nvGrpSpPr>
          <p:grpSpPr>
            <a:xfrm>
              <a:off x="527838" y="2621571"/>
              <a:ext cx="3257097" cy="463663"/>
              <a:chOff x="4623826" y="3199684"/>
              <a:chExt cx="3257097" cy="463663"/>
            </a:xfrm>
          </p:grpSpPr>
          <p:sp>
            <p:nvSpPr>
              <p:cNvPr id="161" name="Rectangle 6">
                <a:extLst>
                  <a:ext uri="{FF2B5EF4-FFF2-40B4-BE49-F238E27FC236}">
                    <a16:creationId xmlns:a16="http://schemas.microsoft.com/office/drawing/2014/main" id="{3C9A8752-C555-4D6E-870C-935B2A86B4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26516" y="3206200"/>
                <a:ext cx="411480" cy="450683"/>
              </a:xfrm>
              <a:prstGeom prst="rect">
                <a:avLst/>
              </a:prstGeom>
              <a:pattFill prst="smGrid">
                <a:fgClr>
                  <a:srgbClr val="727D84"/>
                </a:fgClr>
                <a:bgClr>
                  <a:schemeClr val="bg1"/>
                </a:bgClr>
              </a:pattFill>
              <a:ln w="12700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2" name="Rectangle 161">
                <a:extLst>
                  <a:ext uri="{FF2B5EF4-FFF2-40B4-BE49-F238E27FC236}">
                    <a16:creationId xmlns:a16="http://schemas.microsoft.com/office/drawing/2014/main" id="{16D6CE24-BAF2-49A6-85C2-1F20EEAD94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5400000">
                <a:off x="6234114" y="2010036"/>
                <a:ext cx="450685" cy="2842922"/>
              </a:xfrm>
              <a:prstGeom prst="rect">
                <a:avLst/>
              </a:prstGeom>
              <a:pattFill prst="ltVert">
                <a:fgClr>
                  <a:srgbClr val="727D84"/>
                </a:fgClr>
                <a:bgClr>
                  <a:schemeClr val="bg1"/>
                </a:bgClr>
              </a:pattFill>
              <a:ln w="12700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63" name="Group 162">
                <a:extLst>
                  <a:ext uri="{FF2B5EF4-FFF2-40B4-BE49-F238E27FC236}">
                    <a16:creationId xmlns:a16="http://schemas.microsoft.com/office/drawing/2014/main" id="{484347BA-2EFB-4A48-9717-FBA11962EA6C}"/>
                  </a:ext>
                </a:extLst>
              </p:cNvPr>
              <p:cNvGrpSpPr/>
              <p:nvPr/>
            </p:nvGrpSpPr>
            <p:grpSpPr>
              <a:xfrm>
                <a:off x="4623826" y="3199684"/>
                <a:ext cx="3257097" cy="463663"/>
                <a:chOff x="4574009" y="2780056"/>
                <a:chExt cx="3257097" cy="463663"/>
              </a:xfrm>
            </p:grpSpPr>
            <p:sp>
              <p:nvSpPr>
                <p:cNvPr id="164" name="Line 26">
                  <a:extLst>
                    <a:ext uri="{FF2B5EF4-FFF2-40B4-BE49-F238E27FC236}">
                      <a16:creationId xmlns:a16="http://schemas.microsoft.com/office/drawing/2014/main" id="{11191BA3-7FD5-478A-8778-C958A86A4DE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5798070" y="2786519"/>
                  <a:ext cx="0" cy="45720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65" name="Line 25">
                  <a:extLst>
                    <a:ext uri="{FF2B5EF4-FFF2-40B4-BE49-F238E27FC236}">
                      <a16:creationId xmlns:a16="http://schemas.microsoft.com/office/drawing/2014/main" id="{86A599AB-40FF-4721-882B-37375107886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4990868" y="2783211"/>
                  <a:ext cx="0" cy="45720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6" name="Line 22">
                  <a:extLst>
                    <a:ext uri="{FF2B5EF4-FFF2-40B4-BE49-F238E27FC236}">
                      <a16:creationId xmlns:a16="http://schemas.microsoft.com/office/drawing/2014/main" id="{56071BD5-DFE4-4F09-B471-03C5D267414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5406768" y="2786365"/>
                  <a:ext cx="0" cy="45720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7" name="Line 26">
                  <a:extLst>
                    <a:ext uri="{FF2B5EF4-FFF2-40B4-BE49-F238E27FC236}">
                      <a16:creationId xmlns:a16="http://schemas.microsoft.com/office/drawing/2014/main" id="{0DF2A952-9069-4099-897B-1294F13EC1A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6610399" y="2780056"/>
                  <a:ext cx="0" cy="45720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68" name="Line 22">
                  <a:extLst>
                    <a:ext uri="{FF2B5EF4-FFF2-40B4-BE49-F238E27FC236}">
                      <a16:creationId xmlns:a16="http://schemas.microsoft.com/office/drawing/2014/main" id="{DD105E02-5438-4472-AEAB-D2C94EF5049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6202557" y="2780056"/>
                  <a:ext cx="0" cy="45720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9" name="Line 26">
                  <a:extLst>
                    <a:ext uri="{FF2B5EF4-FFF2-40B4-BE49-F238E27FC236}">
                      <a16:creationId xmlns:a16="http://schemas.microsoft.com/office/drawing/2014/main" id="{53020583-2264-4C3A-87E3-C33012EB4AD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7417602" y="2780056"/>
                  <a:ext cx="0" cy="45720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0" name="Line 22">
                  <a:extLst>
                    <a:ext uri="{FF2B5EF4-FFF2-40B4-BE49-F238E27FC236}">
                      <a16:creationId xmlns:a16="http://schemas.microsoft.com/office/drawing/2014/main" id="{3ACBB030-78AA-47E2-AF8F-2A468C0CE3B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7014886" y="2786519"/>
                  <a:ext cx="0" cy="45720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1" name="Rectangle 6">
                  <a:extLst>
                    <a:ext uri="{FF2B5EF4-FFF2-40B4-BE49-F238E27FC236}">
                      <a16:creationId xmlns:a16="http://schemas.microsoft.com/office/drawing/2014/main" id="{853DD750-628D-4F6E-B770-CCE21A9639A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574009" y="2783212"/>
                  <a:ext cx="3257097" cy="457200"/>
                </a:xfrm>
                <a:prstGeom prst="rect">
                  <a:avLst/>
                </a:prstGeom>
                <a:noFill/>
                <a:ln w="12700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47" name="Group 146">
              <a:extLst>
                <a:ext uri="{FF2B5EF4-FFF2-40B4-BE49-F238E27FC236}">
                  <a16:creationId xmlns:a16="http://schemas.microsoft.com/office/drawing/2014/main" id="{30E52E07-E991-4856-B36F-7E74CEDC3F3D}"/>
                </a:ext>
              </a:extLst>
            </p:cNvPr>
            <p:cNvGrpSpPr/>
            <p:nvPr/>
          </p:nvGrpSpPr>
          <p:grpSpPr>
            <a:xfrm>
              <a:off x="4820381" y="2624802"/>
              <a:ext cx="3257269" cy="463663"/>
              <a:chOff x="4623654" y="3199684"/>
              <a:chExt cx="3257269" cy="463663"/>
            </a:xfrm>
          </p:grpSpPr>
          <p:sp>
            <p:nvSpPr>
              <p:cNvPr id="149" name="Rectangle 6">
                <a:extLst>
                  <a:ext uri="{FF2B5EF4-FFF2-40B4-BE49-F238E27FC236}">
                    <a16:creationId xmlns:a16="http://schemas.microsoft.com/office/drawing/2014/main" id="{931BD5C6-AA68-4114-9B3A-866EBBA00F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26516" y="3206201"/>
                <a:ext cx="411480" cy="228600"/>
              </a:xfrm>
              <a:prstGeom prst="rect">
                <a:avLst/>
              </a:prstGeom>
              <a:pattFill prst="smGrid">
                <a:fgClr>
                  <a:srgbClr val="727D84"/>
                </a:fgClr>
                <a:bgClr>
                  <a:schemeClr val="bg1"/>
                </a:bgClr>
              </a:pattFill>
              <a:ln w="12700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0" name="Rectangle 6">
                <a:extLst>
                  <a:ext uri="{FF2B5EF4-FFF2-40B4-BE49-F238E27FC236}">
                    <a16:creationId xmlns:a16="http://schemas.microsoft.com/office/drawing/2014/main" id="{65C4B630-3906-4D4C-B5B3-C6E8B5FBA4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V="1">
                <a:off x="4623654" y="3434747"/>
                <a:ext cx="417032" cy="228600"/>
              </a:xfrm>
              <a:prstGeom prst="rect">
                <a:avLst/>
              </a:prstGeom>
              <a:pattFill prst="ltHorz">
                <a:fgClr>
                  <a:srgbClr val="727D84"/>
                </a:fgClr>
                <a:bgClr>
                  <a:schemeClr val="bg1"/>
                </a:bgClr>
              </a:pattFill>
              <a:ln w="12700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1" name="Rectangle 150">
                <a:extLst>
                  <a:ext uri="{FF2B5EF4-FFF2-40B4-BE49-F238E27FC236}">
                    <a16:creationId xmlns:a16="http://schemas.microsoft.com/office/drawing/2014/main" id="{7732CF2C-C153-4BD4-A9BF-564CE730C1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5400000">
                <a:off x="6350906" y="1893243"/>
                <a:ext cx="217101" cy="2842922"/>
              </a:xfrm>
              <a:prstGeom prst="rect">
                <a:avLst/>
              </a:prstGeom>
              <a:pattFill prst="ltVert">
                <a:fgClr>
                  <a:srgbClr val="727D84"/>
                </a:fgClr>
                <a:bgClr>
                  <a:schemeClr val="bg1"/>
                </a:bgClr>
              </a:pattFill>
              <a:ln w="12700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52" name="Group 151">
                <a:extLst>
                  <a:ext uri="{FF2B5EF4-FFF2-40B4-BE49-F238E27FC236}">
                    <a16:creationId xmlns:a16="http://schemas.microsoft.com/office/drawing/2014/main" id="{DBA9D236-204B-4656-8B64-E4A0F99D7A58}"/>
                  </a:ext>
                </a:extLst>
              </p:cNvPr>
              <p:cNvGrpSpPr/>
              <p:nvPr/>
            </p:nvGrpSpPr>
            <p:grpSpPr>
              <a:xfrm>
                <a:off x="4623826" y="3199684"/>
                <a:ext cx="3257097" cy="463663"/>
                <a:chOff x="4574009" y="2780056"/>
                <a:chExt cx="3257097" cy="463663"/>
              </a:xfrm>
            </p:grpSpPr>
            <p:sp>
              <p:nvSpPr>
                <p:cNvPr id="153" name="Line 26">
                  <a:extLst>
                    <a:ext uri="{FF2B5EF4-FFF2-40B4-BE49-F238E27FC236}">
                      <a16:creationId xmlns:a16="http://schemas.microsoft.com/office/drawing/2014/main" id="{F2259667-61CD-4054-BE8A-7A1A00284EA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5798070" y="2786519"/>
                  <a:ext cx="0" cy="45720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54" name="Line 25">
                  <a:extLst>
                    <a:ext uri="{FF2B5EF4-FFF2-40B4-BE49-F238E27FC236}">
                      <a16:creationId xmlns:a16="http://schemas.microsoft.com/office/drawing/2014/main" id="{B98112B0-70AC-41F3-976C-068B5443E45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4990868" y="2783211"/>
                  <a:ext cx="0" cy="45720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5" name="Line 22">
                  <a:extLst>
                    <a:ext uri="{FF2B5EF4-FFF2-40B4-BE49-F238E27FC236}">
                      <a16:creationId xmlns:a16="http://schemas.microsoft.com/office/drawing/2014/main" id="{51DE1133-5A71-40DB-85F4-5D66428A2A5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5406768" y="2786365"/>
                  <a:ext cx="0" cy="45720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6" name="Line 26">
                  <a:extLst>
                    <a:ext uri="{FF2B5EF4-FFF2-40B4-BE49-F238E27FC236}">
                      <a16:creationId xmlns:a16="http://schemas.microsoft.com/office/drawing/2014/main" id="{EE608FA6-53DE-4621-9DFB-71702A06612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6610399" y="2780056"/>
                  <a:ext cx="0" cy="45720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57" name="Line 22">
                  <a:extLst>
                    <a:ext uri="{FF2B5EF4-FFF2-40B4-BE49-F238E27FC236}">
                      <a16:creationId xmlns:a16="http://schemas.microsoft.com/office/drawing/2014/main" id="{751B2042-BBA0-4E2F-9DF5-A4DA46A49CD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6202557" y="2780056"/>
                  <a:ext cx="0" cy="45720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8" name="Line 26">
                  <a:extLst>
                    <a:ext uri="{FF2B5EF4-FFF2-40B4-BE49-F238E27FC236}">
                      <a16:creationId xmlns:a16="http://schemas.microsoft.com/office/drawing/2014/main" id="{D19FFEE7-A55C-46F3-BA54-180B121CBF6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7417602" y="2780056"/>
                  <a:ext cx="0" cy="45720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9" name="Line 22">
                  <a:extLst>
                    <a:ext uri="{FF2B5EF4-FFF2-40B4-BE49-F238E27FC236}">
                      <a16:creationId xmlns:a16="http://schemas.microsoft.com/office/drawing/2014/main" id="{2185CD82-2D9F-477E-B36E-14F6E358536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7014886" y="2786519"/>
                  <a:ext cx="0" cy="45720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0" name="Rectangle 6">
                  <a:extLst>
                    <a:ext uri="{FF2B5EF4-FFF2-40B4-BE49-F238E27FC236}">
                      <a16:creationId xmlns:a16="http://schemas.microsoft.com/office/drawing/2014/main" id="{3EEB7D34-47E2-4E52-B36A-3CFCA7051B5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574009" y="2783212"/>
                  <a:ext cx="3257097" cy="457200"/>
                </a:xfrm>
                <a:prstGeom prst="rect">
                  <a:avLst/>
                </a:prstGeom>
                <a:noFill/>
                <a:ln w="12700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148" name="Arrow: Right 147">
              <a:extLst>
                <a:ext uri="{FF2B5EF4-FFF2-40B4-BE49-F238E27FC236}">
                  <a16:creationId xmlns:a16="http://schemas.microsoft.com/office/drawing/2014/main" id="{422D87B2-B6DE-4861-9C26-D82DA5A2C2F9}"/>
                </a:ext>
              </a:extLst>
            </p:cNvPr>
            <p:cNvSpPr/>
            <p:nvPr/>
          </p:nvSpPr>
          <p:spPr>
            <a:xfrm>
              <a:off x="3971188" y="2761962"/>
              <a:ext cx="662940" cy="187306"/>
            </a:xfrm>
            <a:prstGeom prst="rightArrow">
              <a:avLst/>
            </a:prstGeom>
            <a:solidFill>
              <a:srgbClr val="98A4AB"/>
            </a:solidFill>
            <a:ln>
              <a:solidFill>
                <a:srgbClr val="5F5F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069547799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9731C1-5CBE-47C6-B096-89F84184DB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7" y="668590"/>
            <a:ext cx="8388349" cy="789392"/>
          </a:xfrm>
        </p:spPr>
        <p:txBody>
          <a:bodyPr wrap="square">
            <a:spAutoFit/>
          </a:bodyPr>
          <a:lstStyle/>
          <a:p>
            <a:r>
              <a:rPr lang="en-US" dirty="0">
                <a:cs typeface="Arial"/>
              </a:rPr>
              <a:t>Results</a:t>
            </a:r>
          </a:p>
          <a:p>
            <a:pPr lvl="1"/>
            <a:r>
              <a:rPr lang="en-CA" sz="1400" dirty="0"/>
              <a:t>BMS-1.0 software with SIMD=SSE42</a:t>
            </a:r>
            <a:endParaRPr lang="en-US" sz="1400" dirty="0">
              <a:cs typeface="Arial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74F6A60-9E16-447F-9AF0-F7F3DD78AE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Generalized OBMC</a:t>
            </a:r>
            <a:endParaRPr lang="en-US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5367564C-7D47-4291-BE14-BC7C0B7D58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4736799"/>
              </p:ext>
            </p:extLst>
          </p:nvPr>
        </p:nvGraphicFramePr>
        <p:xfrm>
          <a:off x="685798" y="1590800"/>
          <a:ext cx="7772403" cy="2914650"/>
        </p:xfrm>
        <a:graphic>
          <a:graphicData uri="http://schemas.openxmlformats.org/drawingml/2006/table">
            <a:tbl>
              <a:tblPr/>
              <a:tblGrid>
                <a:gridCol w="1037163">
                  <a:extLst>
                    <a:ext uri="{9D8B030D-6E8A-4147-A177-3AD203B41FA5}">
                      <a16:colId xmlns:a16="http://schemas.microsoft.com/office/drawing/2014/main" val="1921665241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3272703894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790592154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141421956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3199774222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3413738503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695342027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46876270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3926249362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757839226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663635269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7295946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BMS-1.0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7464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20365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607487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-2.73%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57604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59609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-2.54%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-2.70%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90072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-2.37%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635275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400833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774734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4169896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BMS-1.0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74324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63986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-2.73%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-2.49%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300727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-2.32%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-3.34%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655794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-2.33%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-2.48%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99104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-2.77%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42477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-2.54%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-2.55%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-2.77%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60201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7770777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150DEC-601F-470A-9DEE-41B97153C8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Conclusion</a:t>
            </a:r>
            <a:endParaRPr lang="en-US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59E6B4-4EDA-4F6A-8D6D-C5109DBFAD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292" y="712620"/>
            <a:ext cx="8583613" cy="3143763"/>
          </a:xfrm>
        </p:spPr>
        <p:txBody>
          <a:bodyPr/>
          <a:lstStyle/>
          <a:p>
            <a:r>
              <a:rPr lang="en-US" dirty="0"/>
              <a:t>Generalized OBMC</a:t>
            </a:r>
            <a:endParaRPr lang="en-US" sz="1400" dirty="0"/>
          </a:p>
          <a:p>
            <a:pPr lvl="1"/>
            <a:r>
              <a:rPr lang="en-US" sz="1400" dirty="0"/>
              <a:t>Independent horizontal/vertical decisions</a:t>
            </a:r>
          </a:p>
          <a:p>
            <a:pPr lvl="1"/>
            <a:r>
              <a:rPr lang="en-US" sz="1400" dirty="0"/>
              <a:t>Adaptation to motion transitions in the CU and to thin CUs</a:t>
            </a:r>
          </a:p>
          <a:p>
            <a:pPr lvl="1"/>
            <a:endParaRPr lang="en-US" sz="1400" dirty="0"/>
          </a:p>
          <a:p>
            <a:pPr lvl="1"/>
            <a:r>
              <a:rPr lang="en-US" sz="1400" dirty="0"/>
              <a:t>Brings BD-rate gains on all classes and configurations</a:t>
            </a:r>
          </a:p>
          <a:p>
            <a:pPr lvl="2"/>
            <a:r>
              <a:rPr lang="en-US" sz="1400" dirty="0"/>
              <a:t>VTM: -1.01% RA and -1.40% LDB</a:t>
            </a:r>
          </a:p>
          <a:p>
            <a:pPr lvl="2"/>
            <a:r>
              <a:rPr lang="en-US" sz="1400" dirty="0"/>
              <a:t>BMS: -1.24% RA and -1.94% LDB</a:t>
            </a:r>
          </a:p>
          <a:p>
            <a:pPr lvl="1"/>
            <a:r>
              <a:rPr lang="en-US" sz="1400" dirty="0"/>
              <a:t>With complexity increases</a:t>
            </a:r>
          </a:p>
          <a:p>
            <a:pPr lvl="2"/>
            <a:r>
              <a:rPr lang="en-US" sz="1400" dirty="0"/>
              <a:t>VTM: 14-17% encoder and 25-20% decoder</a:t>
            </a:r>
          </a:p>
          <a:p>
            <a:pPr lvl="2"/>
            <a:r>
              <a:rPr lang="en-US" sz="1400" dirty="0"/>
              <a:t>BMS: 7-9% encoder and 31-36% decoder</a:t>
            </a:r>
          </a:p>
        </p:txBody>
      </p:sp>
    </p:spTree>
    <p:extLst>
      <p:ext uri="{BB962C8B-B14F-4D97-AF65-F5344CB8AC3E}">
        <p14:creationId xmlns:p14="http://schemas.microsoft.com/office/powerpoint/2010/main" val="930913135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2013_Technicolor">
  <a:themeElements>
    <a:clrScheme name="TECHNICOLOR">
      <a:dk1>
        <a:srgbClr val="333333"/>
      </a:dk1>
      <a:lt1>
        <a:srgbClr val="FFFFFF"/>
      </a:lt1>
      <a:dk2>
        <a:srgbClr val="333333"/>
      </a:dk2>
      <a:lt2>
        <a:srgbClr val="FFFFFF"/>
      </a:lt2>
      <a:accent1>
        <a:srgbClr val="961E6C"/>
      </a:accent1>
      <a:accent2>
        <a:srgbClr val="BE1253"/>
      </a:accent2>
      <a:accent3>
        <a:srgbClr val="D40027"/>
      </a:accent3>
      <a:accent4>
        <a:srgbClr val="E95F14"/>
      </a:accent4>
      <a:accent5>
        <a:srgbClr val="FCC300"/>
      </a:accent5>
      <a:accent6>
        <a:srgbClr val="96BE17"/>
      </a:accent6>
      <a:hlink>
        <a:srgbClr val="333333"/>
      </a:hlink>
      <a:folHlink>
        <a:srgbClr val="333333"/>
      </a:folHlink>
    </a:clrScheme>
    <a:fontScheme name="Custom 1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98A4AB"/>
        </a:solidFill>
        <a:ln>
          <a:solidFill>
            <a:srgbClr val="5F5F5F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sz="2000" dirty="0" err="1" smtClean="0">
            <a:latin typeface="Trebuchet MS" pitchFamily="34" charset="0"/>
          </a:defRPr>
        </a:defPPr>
      </a:lstStyle>
    </a:txDef>
  </a:objectDefaults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2013_Technicolor</Template>
  <TotalTime>0</TotalTime>
  <Words>547</Words>
  <Application>Microsoft Office PowerPoint</Application>
  <PresentationFormat>On-screen Show (16:9)</PresentationFormat>
  <Paragraphs>195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Calibri</vt:lpstr>
      <vt:lpstr>Times New Roman</vt:lpstr>
      <vt:lpstr>Trebuchet MS</vt:lpstr>
      <vt:lpstr>Wingdings</vt:lpstr>
      <vt:lpstr>2013_Technicolor</vt:lpstr>
      <vt:lpstr>JVET-K0213 – CE10.2.3 - Technicolor Generalized OBMC</vt:lpstr>
      <vt:lpstr>Generalized OBMC</vt:lpstr>
      <vt:lpstr>Generalized OBMC</vt:lpstr>
      <vt:lpstr>Generalized OBMC</vt:lpstr>
      <vt:lpstr>Conclusion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2014-03-25T09:07:50Z</dcterms:created>
  <dcterms:modified xsi:type="dcterms:W3CDTF">2018-07-06T13:30:45Z</dcterms:modified>
</cp:coreProperties>
</file>