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1689" r:id="rId2"/>
    <p:sldId id="2054" r:id="rId3"/>
    <p:sldId id="2055" r:id="rId4"/>
    <p:sldId id="2057" r:id="rId5"/>
    <p:sldId id="2056" r:id="rId6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3F4F"/>
    <a:srgbClr val="FFC7CE"/>
    <a:srgbClr val="6F5CFE"/>
    <a:srgbClr val="1A01D1"/>
    <a:srgbClr val="81708E"/>
    <a:srgbClr val="8B816F"/>
    <a:srgbClr val="005674"/>
    <a:srgbClr val="92BC64"/>
    <a:srgbClr val="394E5D"/>
    <a:srgbClr val="4963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15" d="100"/>
          <a:sy n="115" d="100"/>
        </p:scale>
        <p:origin x="802" y="72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10/07/2018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7/10/2018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JVET-K0210 – CE1 Tests 3.0.1 &amp; 3.0.2 - Technicolor</a:t>
            </a:r>
            <a:br>
              <a:rPr lang="en-US" sz="2000" b="1" dirty="0"/>
            </a:br>
            <a:r>
              <a:rPr lang="en-US" sz="2000" b="1" dirty="0"/>
              <a:t>Redundancy removal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6719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July 2018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3159272"/>
          </a:xfrm>
        </p:spPr>
        <p:txBody>
          <a:bodyPr wrap="square">
            <a:spAutoFit/>
          </a:bodyPr>
          <a:lstStyle/>
          <a:p>
            <a:r>
              <a:rPr lang="fr-FR" dirty="0">
                <a:cs typeface="Arial"/>
              </a:rPr>
              <a:t>Normative </a:t>
            </a:r>
            <a:r>
              <a:rPr lang="fr-FR" dirty="0" err="1">
                <a:cs typeface="Arial"/>
              </a:rPr>
              <a:t>prevention</a:t>
            </a:r>
            <a:r>
              <a:rPr lang="fr-FR" dirty="0">
                <a:cs typeface="Arial"/>
              </a:rPr>
              <a:t> of </a:t>
            </a:r>
            <a:r>
              <a:rPr lang="fr-FR" dirty="0" err="1">
                <a:cs typeface="Arial"/>
              </a:rPr>
              <a:t>emulating</a:t>
            </a:r>
            <a:r>
              <a:rPr lang="fr-FR" dirty="0">
                <a:cs typeface="Arial"/>
              </a:rPr>
              <a:t> QT </a:t>
            </a:r>
            <a:r>
              <a:rPr lang="fr-FR" dirty="0" err="1">
                <a:cs typeface="Arial"/>
              </a:rPr>
              <a:t>with</a:t>
            </a:r>
            <a:r>
              <a:rPr lang="fr-FR" dirty="0">
                <a:cs typeface="Arial"/>
              </a:rPr>
              <a:t> BT</a:t>
            </a:r>
            <a:endParaRPr lang="en-US" dirty="0">
              <a:cs typeface="Arial"/>
            </a:endParaRPr>
          </a:p>
          <a:p>
            <a:pPr lvl="1"/>
            <a:r>
              <a:rPr lang="fr-FR" sz="1400" dirty="0">
                <a:cs typeface="Arial"/>
              </a:rPr>
              <a:t>E</a:t>
            </a:r>
            <a:r>
              <a:rPr lang="en-US" sz="1400" dirty="0" err="1">
                <a:cs typeface="Arial"/>
              </a:rPr>
              <a:t>nabled</a:t>
            </a:r>
            <a:r>
              <a:rPr lang="en-US" sz="1400" dirty="0">
                <a:cs typeface="Arial"/>
              </a:rPr>
              <a:t> for Intra Slices also (Only B and P slices in VTM-1.0)</a:t>
            </a:r>
            <a:br>
              <a:rPr lang="en-US" sz="1400" dirty="0">
                <a:cs typeface="Arial"/>
              </a:rPr>
            </a:br>
            <a:br>
              <a:rPr lang="en-US" sz="1400" dirty="0">
                <a:cs typeface="Arial"/>
              </a:rPr>
            </a:br>
            <a:endParaRPr lang="fr-FR" sz="1800" b="1" dirty="0">
              <a:solidFill>
                <a:srgbClr val="2B293B"/>
              </a:solidFill>
              <a:cs typeface="Arial"/>
            </a:endParaRPr>
          </a:p>
          <a:p>
            <a:pPr marL="0" lvl="1" indent="0">
              <a:buNone/>
            </a:pPr>
            <a:r>
              <a:rPr lang="fr-FR" sz="1800" b="1" dirty="0">
                <a:solidFill>
                  <a:srgbClr val="2B293B"/>
                </a:solidFill>
                <a:cs typeface="Arial"/>
              </a:rPr>
              <a:t>Normative </a:t>
            </a:r>
            <a:r>
              <a:rPr lang="fr-FR" sz="1800" b="1" dirty="0" err="1">
                <a:solidFill>
                  <a:srgbClr val="2B293B"/>
                </a:solidFill>
                <a:cs typeface="Arial"/>
              </a:rPr>
              <a:t>prevention</a:t>
            </a:r>
            <a:r>
              <a:rPr lang="fr-FR" sz="1800" b="1" dirty="0">
                <a:solidFill>
                  <a:srgbClr val="2B293B"/>
                </a:solidFill>
                <a:cs typeface="Arial"/>
              </a:rPr>
              <a:t> of </a:t>
            </a:r>
            <a:r>
              <a:rPr lang="fr-FR" sz="1800" b="1" dirty="0" err="1">
                <a:solidFill>
                  <a:srgbClr val="2B293B"/>
                </a:solidFill>
                <a:cs typeface="Arial"/>
              </a:rPr>
              <a:t>emulating</a:t>
            </a:r>
            <a:r>
              <a:rPr lang="fr-FR" sz="1800" b="1" dirty="0">
                <a:solidFill>
                  <a:srgbClr val="2B293B"/>
                </a:solidFill>
                <a:cs typeface="Arial"/>
              </a:rPr>
              <a:t> TT+BT </a:t>
            </a:r>
            <a:r>
              <a:rPr lang="fr-FR" sz="1800" b="1" dirty="0" err="1">
                <a:solidFill>
                  <a:srgbClr val="2B293B"/>
                </a:solidFill>
                <a:cs typeface="Arial"/>
              </a:rPr>
              <a:t>with</a:t>
            </a:r>
            <a:r>
              <a:rPr lang="fr-FR" sz="1800" b="1" dirty="0">
                <a:solidFill>
                  <a:srgbClr val="2B293B"/>
                </a:solidFill>
                <a:cs typeface="Arial"/>
              </a:rPr>
              <a:t> BT</a:t>
            </a:r>
          </a:p>
          <a:p>
            <a:pPr lvl="1"/>
            <a:r>
              <a:rPr lang="fr-FR" sz="1400" dirty="0">
                <a:cs typeface="Arial"/>
              </a:rPr>
              <a:t>As in VTM-1.0 (I, B and P slices)</a:t>
            </a:r>
          </a:p>
          <a:p>
            <a:pPr lvl="1"/>
            <a:endParaRPr lang="fr-FR" sz="1400" dirty="0">
              <a:cs typeface="Arial"/>
            </a:endParaRPr>
          </a:p>
          <a:p>
            <a:pPr lvl="1"/>
            <a:endParaRPr lang="fr-FR" sz="1400" dirty="0">
              <a:cs typeface="Arial"/>
            </a:endParaRPr>
          </a:p>
          <a:p>
            <a:pPr marL="0" lvl="1" indent="0">
              <a:buNone/>
            </a:pPr>
            <a:r>
              <a:rPr lang="fr-FR" sz="1800" b="1" dirty="0">
                <a:solidFill>
                  <a:srgbClr val="2B293B"/>
                </a:solidFill>
                <a:cs typeface="Arial"/>
              </a:rPr>
              <a:t>Normative </a:t>
            </a:r>
            <a:r>
              <a:rPr lang="fr-FR" sz="1800" b="1" dirty="0" err="1">
                <a:solidFill>
                  <a:srgbClr val="2B293B"/>
                </a:solidFill>
                <a:cs typeface="Arial"/>
              </a:rPr>
              <a:t>prevention</a:t>
            </a:r>
            <a:r>
              <a:rPr lang="fr-FR" sz="1800" b="1" dirty="0">
                <a:solidFill>
                  <a:srgbClr val="2B293B"/>
                </a:solidFill>
                <a:cs typeface="Arial"/>
              </a:rPr>
              <a:t> of </a:t>
            </a:r>
            <a:r>
              <a:rPr lang="fr-FR" sz="1800" b="1" dirty="0" err="1">
                <a:solidFill>
                  <a:srgbClr val="2B293B"/>
                </a:solidFill>
                <a:cs typeface="Arial"/>
              </a:rPr>
              <a:t>emulating</a:t>
            </a:r>
            <a:r>
              <a:rPr lang="fr-FR" sz="1800" b="1" dirty="0">
                <a:solidFill>
                  <a:srgbClr val="2B293B"/>
                </a:solidFill>
                <a:cs typeface="Arial"/>
              </a:rPr>
              <a:t> TT+BT </a:t>
            </a:r>
            <a:r>
              <a:rPr lang="fr-FR" sz="1800" b="1" dirty="0" err="1">
                <a:solidFill>
                  <a:srgbClr val="2B293B"/>
                </a:solidFill>
                <a:cs typeface="Arial"/>
              </a:rPr>
              <a:t>with</a:t>
            </a:r>
            <a:r>
              <a:rPr lang="fr-FR" sz="1800" b="1" dirty="0">
                <a:solidFill>
                  <a:srgbClr val="2B293B"/>
                </a:solidFill>
                <a:cs typeface="Arial"/>
              </a:rPr>
              <a:t> BT + TT</a:t>
            </a:r>
          </a:p>
          <a:p>
            <a:pPr lvl="1"/>
            <a:r>
              <a:rPr lang="fr-FR" sz="1400" dirty="0">
                <a:cs typeface="Arial"/>
              </a:rPr>
              <a:t>E</a:t>
            </a:r>
            <a:r>
              <a:rPr lang="en-US" sz="1400" dirty="0" err="1">
                <a:cs typeface="Arial"/>
              </a:rPr>
              <a:t>nabled</a:t>
            </a:r>
            <a:r>
              <a:rPr lang="en-US" sz="1400" dirty="0">
                <a:cs typeface="Arial"/>
              </a:rPr>
              <a:t> for Intra Slices also (Only B and P slices in VTM-1.0)</a:t>
            </a:r>
            <a:endParaRPr lang="fr-FR" sz="1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Redundancy removal (test 3.0.1)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15C46D-DE00-4CC4-9CEF-EC60F91AA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3493" y="1120519"/>
            <a:ext cx="3207607" cy="8224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CEF8A62-14B0-4A60-9FE1-215A798B3B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6449" y="2359040"/>
            <a:ext cx="4124651" cy="786592"/>
          </a:xfrm>
          <a:prstGeom prst="rect">
            <a:avLst/>
          </a:prstGeom>
        </p:spPr>
      </p:pic>
      <p:pic>
        <p:nvPicPr>
          <p:cNvPr id="1026" name="Picture 2" descr="TT-BT-redudency2">
            <a:extLst>
              <a:ext uri="{FF2B5EF4-FFF2-40B4-BE49-F238E27FC236}">
                <a16:creationId xmlns:a16="http://schemas.microsoft.com/office/drawing/2014/main" id="{B3CB3E36-6AF8-4FA4-9DEB-4DD4713FE9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603" y="3827862"/>
            <a:ext cx="4176298" cy="819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475659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Results of test 3.0.1 </a:t>
            </a:r>
            <a:r>
              <a:rPr lang="en-US" b="0" dirty="0">
                <a:cs typeface="Arial"/>
              </a:rPr>
              <a:t>(</a:t>
            </a:r>
            <a:r>
              <a:rPr lang="en-CA" sz="1400" b="0" dirty="0"/>
              <a:t>BMS-1.0 software with SIMD=SSE42)</a:t>
            </a:r>
            <a:endParaRPr lang="en-US" sz="1400" b="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Redundancy removal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E0523D-1F47-44F5-93FA-8BC821B9F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42" y="1142649"/>
            <a:ext cx="6178820" cy="12694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12960D6-E363-4D64-9AE7-6CB4B8AE77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42" y="2480681"/>
            <a:ext cx="6178820" cy="11431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3FDEE7-C1E2-45E5-B0C8-B7553C20F7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43" y="3740473"/>
            <a:ext cx="6178819" cy="101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7077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fr-FR" dirty="0">
                <a:cs typeface="Arial"/>
              </a:rPr>
              <a:t>Extension of normative </a:t>
            </a:r>
            <a:r>
              <a:rPr lang="fr-FR" dirty="0" err="1">
                <a:cs typeface="Arial"/>
              </a:rPr>
              <a:t>prevention</a:t>
            </a:r>
            <a:r>
              <a:rPr lang="fr-FR" dirty="0">
                <a:cs typeface="Arial"/>
              </a:rPr>
              <a:t> of </a:t>
            </a:r>
            <a:r>
              <a:rPr lang="fr-FR" dirty="0" err="1">
                <a:cs typeface="Arial"/>
              </a:rPr>
              <a:t>emulation</a:t>
            </a:r>
            <a:endParaRPr lang="en-US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Redundancy removal (Additional results on top of ABT, test 3.0.2)</a:t>
            </a:r>
            <a:endParaRPr lang="en-US" dirty="0"/>
          </a:p>
        </p:txBody>
      </p:sp>
      <p:pic>
        <p:nvPicPr>
          <p:cNvPr id="2050" name="Picture 4">
            <a:extLst>
              <a:ext uri="{FF2B5EF4-FFF2-40B4-BE49-F238E27FC236}">
                <a16:creationId xmlns:a16="http://schemas.microsoft.com/office/drawing/2014/main" id="{28484CF3-15C0-4D97-ACD7-F8E00CB86B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645" y="1520550"/>
            <a:ext cx="4022725" cy="262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890130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Results of test 3.0.2 (1.0.1 ABT + 3.0.1) </a:t>
            </a:r>
            <a:r>
              <a:rPr lang="en-US" b="0" dirty="0">
                <a:cs typeface="Arial"/>
              </a:rPr>
              <a:t>(</a:t>
            </a:r>
            <a:r>
              <a:rPr lang="en-CA" sz="1400" b="0" dirty="0"/>
              <a:t>BMS-1.0 software with SIMD=SSE42)</a:t>
            </a:r>
            <a:endParaRPr lang="en-US" sz="1400" b="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Redundancy removal (Additional results on top of ABT)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E0523D-1F47-44F5-93FA-8BC821B9F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42" y="1142649"/>
            <a:ext cx="6178820" cy="12694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12960D6-E363-4D64-9AE7-6CB4B8AE77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45" y="2480681"/>
            <a:ext cx="6178814" cy="11431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3FDEE7-C1E2-45E5-B0C8-B7553C20F7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43" y="3740473"/>
            <a:ext cx="6178819" cy="1016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53919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101</Words>
  <Application>Microsoft Office PowerPoint</Application>
  <PresentationFormat>On-screen Show (16:9)</PresentationFormat>
  <Paragraphs>18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Times New Roman</vt:lpstr>
      <vt:lpstr>Trebuchet MS</vt:lpstr>
      <vt:lpstr>Wingdings</vt:lpstr>
      <vt:lpstr>2013_Technicolor</vt:lpstr>
      <vt:lpstr>JVET-K0210 – CE1 Tests 3.0.1 &amp; 3.0.2 - Technicolor Redundancy removal</vt:lpstr>
      <vt:lpstr>Redundancy removal (test 3.0.1)</vt:lpstr>
      <vt:lpstr>Redundancy removal</vt:lpstr>
      <vt:lpstr>Redundancy removal (Additional results on top of ABT, test 3.0.2)</vt:lpstr>
      <vt:lpstr>Redundancy removal (Additional results on top of ABT)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2018-07-10T08:07:46Z</dcterms:modified>
</cp:coreProperties>
</file>