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2054" r:id="rId3"/>
    <p:sldId id="2055" r:id="rId4"/>
    <p:sldId id="2056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>
        <p:scale>
          <a:sx n="100" d="100"/>
          <a:sy n="100" d="100"/>
        </p:scale>
        <p:origin x="461" y="31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7/10/2018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JVET-K0209 – CE1 Tests 2.0.1 &amp; 2.0.2 - Technicolor</a:t>
            </a:r>
            <a:br>
              <a:rPr lang="en-US" sz="2000" b="1" dirty="0"/>
            </a:br>
            <a:r>
              <a:rPr lang="en-US" sz="2000" b="1" dirty="0"/>
              <a:t>Picture boundary handling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1666556"/>
          </a:xfrm>
        </p:spPr>
        <p:txBody>
          <a:bodyPr wrap="square">
            <a:spAutoFit/>
          </a:bodyPr>
          <a:lstStyle/>
          <a:p>
            <a:r>
              <a:rPr lang="fr-FR" dirty="0">
                <a:cs typeface="Arial"/>
              </a:rPr>
              <a:t>RD </a:t>
            </a:r>
            <a:r>
              <a:rPr lang="fr-FR" dirty="0" err="1">
                <a:cs typeface="Arial"/>
              </a:rPr>
              <a:t>competition</a:t>
            </a:r>
            <a:endParaRPr lang="en-US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QT</a:t>
            </a:r>
          </a:p>
          <a:p>
            <a:pPr lvl="1"/>
            <a:r>
              <a:rPr lang="fr-FR" sz="1400" dirty="0">
                <a:cs typeface="Arial"/>
              </a:rPr>
              <a:t>B</a:t>
            </a:r>
            <a:r>
              <a:rPr lang="en-US" sz="1400" dirty="0">
                <a:cs typeface="Arial"/>
              </a:rPr>
              <a:t>T if available</a:t>
            </a:r>
          </a:p>
          <a:p>
            <a:pPr lvl="1"/>
            <a:r>
              <a:rPr lang="fr-FR" sz="1400" dirty="0">
                <a:cs typeface="Arial"/>
              </a:rPr>
              <a:t>T</a:t>
            </a:r>
            <a:r>
              <a:rPr lang="en-US" sz="1400" dirty="0">
                <a:cs typeface="Arial"/>
              </a:rPr>
              <a:t>T if available and if one of the split perfectly match the picture boundary</a:t>
            </a:r>
          </a:p>
          <a:p>
            <a:pPr lvl="1"/>
            <a:r>
              <a:rPr lang="fr-FR" sz="1400" dirty="0">
                <a:cs typeface="Arial"/>
              </a:rPr>
              <a:t>A</a:t>
            </a:r>
            <a:r>
              <a:rPr lang="en-US" sz="1400" dirty="0">
                <a:cs typeface="Arial"/>
              </a:rPr>
              <a:t>BT if available and if the split perfectly match the picture boundary (Test 2.0.2 only)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Picture boundary handling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A52782-CCC1-4558-916E-A631C63F8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571750"/>
            <a:ext cx="30099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2.0.1 </a:t>
            </a:r>
            <a:r>
              <a:rPr lang="en-US" b="0" dirty="0">
                <a:cs typeface="Arial"/>
              </a:rPr>
              <a:t>(</a:t>
            </a:r>
            <a:r>
              <a:rPr lang="en-CA" sz="1400" b="0" dirty="0"/>
              <a:t>BMS-1.0 software with SIMD=SSE42)</a:t>
            </a:r>
            <a:endParaRPr lang="en-US" sz="1400" b="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Picture boundary handling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0523D-1F47-44F5-93FA-8BC821B9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0" y="1142649"/>
            <a:ext cx="6178825" cy="12694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2960D6-E363-4D64-9AE7-6CB4B8AE7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2480681"/>
            <a:ext cx="6178820" cy="11431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3FDEE7-C1E2-45E5-B0C8-B7553C20F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1" y="3740473"/>
            <a:ext cx="6178824" cy="101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2.0.2 (1.0.1 ABT + 2.0.1) </a:t>
            </a:r>
            <a:r>
              <a:rPr lang="en-US" b="0" dirty="0">
                <a:cs typeface="Arial"/>
              </a:rPr>
              <a:t>(</a:t>
            </a:r>
            <a:r>
              <a:rPr lang="en-CA" sz="1400" b="0" dirty="0"/>
              <a:t>BMS-1.0 software with SIMD=SSE42)</a:t>
            </a:r>
            <a:endParaRPr lang="en-US" sz="1400" b="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Picture boundary handling (Additional results on top of ABT)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0523D-1F47-44F5-93FA-8BC821B9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1142649"/>
            <a:ext cx="6178820" cy="12694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2960D6-E363-4D64-9AE7-6CB4B8AE7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2" y="2480681"/>
            <a:ext cx="6178820" cy="11431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3FDEE7-C1E2-45E5-B0C8-B7553C20F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43" y="3740473"/>
            <a:ext cx="6178819" cy="101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391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99</Words>
  <Application>Microsoft Office PowerPoint</Application>
  <PresentationFormat>On-screen Show (16:9)</PresentationFormat>
  <Paragraphs>13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JVET-K0209 – CE1 Tests 2.0.1 &amp; 2.0.2 - Technicolor Picture boundary handling</vt:lpstr>
      <vt:lpstr>Picture boundary handling</vt:lpstr>
      <vt:lpstr>Picture boundary handling</vt:lpstr>
      <vt:lpstr>Picture boundary handling (Additional results on top of ABT)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2018-07-10T08:41:39Z</dcterms:modified>
</cp:coreProperties>
</file>