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1689" r:id="rId2"/>
    <p:sldId id="2054" r:id="rId3"/>
    <p:sldId id="2055" r:id="rId4"/>
    <p:sldId id="2053" r:id="rId5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3F4F"/>
    <a:srgbClr val="FFC7CE"/>
    <a:srgbClr val="6F5CFE"/>
    <a:srgbClr val="1A01D1"/>
    <a:srgbClr val="81708E"/>
    <a:srgbClr val="8B816F"/>
    <a:srgbClr val="005674"/>
    <a:srgbClr val="92BC64"/>
    <a:srgbClr val="394E5D"/>
    <a:srgbClr val="4963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>
        <p:scale>
          <a:sx n="100" d="100"/>
          <a:sy n="100" d="100"/>
        </p:scale>
        <p:origin x="1230" y="588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06/07/2018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7/6/2018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JVET-K0208 – CE4.3.6 - Technicolor</a:t>
            </a:r>
            <a:br>
              <a:rPr lang="en-US" sz="2000" b="1" dirty="0"/>
            </a:br>
            <a:r>
              <a:rPr lang="en-US" sz="2000" b="1" dirty="0"/>
              <a:t>Unicity in motion information candidate lists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6719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July 2018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3215698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In all Inter modes</a:t>
            </a:r>
          </a:p>
          <a:p>
            <a:pPr lvl="1"/>
            <a:r>
              <a:rPr lang="en-US" sz="1400" dirty="0">
                <a:cs typeface="Arial"/>
              </a:rPr>
              <a:t>Construction of lists of predictor candidates</a:t>
            </a:r>
          </a:p>
          <a:p>
            <a:pPr lvl="1"/>
            <a:r>
              <a:rPr lang="en-US" sz="1400" dirty="0">
                <a:cs typeface="Arial"/>
              </a:rPr>
              <a:t>In VTM/BMS, some can be identical</a:t>
            </a:r>
          </a:p>
          <a:p>
            <a:pPr lvl="1"/>
            <a:endParaRPr lang="en-US" sz="1400" dirty="0">
              <a:cs typeface="Arial"/>
            </a:endParaRPr>
          </a:p>
          <a:p>
            <a:r>
              <a:rPr lang="en-US" dirty="0">
                <a:cs typeface="Arial"/>
              </a:rPr>
              <a:t>Ensure unicity of candidates</a:t>
            </a:r>
          </a:p>
          <a:p>
            <a:pPr lvl="1"/>
            <a:r>
              <a:rPr lang="en-US" sz="1400" dirty="0">
                <a:cs typeface="Arial"/>
              </a:rPr>
              <a:t>Check if already present or not in the list before adding in all Inter modes</a:t>
            </a:r>
          </a:p>
          <a:p>
            <a:pPr lvl="1"/>
            <a:r>
              <a:rPr lang="en-US" sz="1400" dirty="0">
                <a:cs typeface="Arial"/>
              </a:rPr>
              <a:t>In AMVP (classical and affine), rounding and clipping performed before unicity check</a:t>
            </a:r>
          </a:p>
          <a:p>
            <a:pPr lvl="1"/>
            <a:r>
              <a:rPr lang="en-US" sz="1400" dirty="0">
                <a:cs typeface="Arial"/>
              </a:rPr>
              <a:t>More efficient with AMVR</a:t>
            </a:r>
          </a:p>
          <a:p>
            <a:pPr lvl="1"/>
            <a:r>
              <a:rPr lang="en-US" sz="1400" dirty="0">
                <a:cs typeface="Arial"/>
              </a:rPr>
              <a:t>Already extended to manage LIC and FRUC</a:t>
            </a:r>
          </a:p>
          <a:p>
            <a:pPr lvl="1"/>
            <a:endParaRPr lang="en-US" sz="140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Unicity in motion information candidate lists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75659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789392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Results</a:t>
            </a:r>
          </a:p>
          <a:p>
            <a:pPr lvl="1"/>
            <a:r>
              <a:rPr lang="en-CA" sz="1400" dirty="0"/>
              <a:t>BMS-1.0 software with SIMD=SSE42</a:t>
            </a:r>
            <a:endParaRPr lang="en-US" sz="140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Unicity in motion information candidate lists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4CEF06-D5BD-482E-AC6F-F49796A949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590856"/>
              </p:ext>
            </p:extLst>
          </p:nvPr>
        </p:nvGraphicFramePr>
        <p:xfrm>
          <a:off x="685798" y="1590800"/>
          <a:ext cx="7772403" cy="29146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85326908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4970791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89737833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31941357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63223212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20616775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25954527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75134808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02720525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2783952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005933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78424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5860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9058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38700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22502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3270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44014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89421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83396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6783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38789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02177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53020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92510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64260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57592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68563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63373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77077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Conclusion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E6B4-4EDA-4F6A-8D6D-C5109DBFA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712621"/>
            <a:ext cx="8583613" cy="2554454"/>
          </a:xfrm>
        </p:spPr>
        <p:txBody>
          <a:bodyPr/>
          <a:lstStyle/>
          <a:p>
            <a:r>
              <a:rPr lang="en-US" dirty="0"/>
              <a:t>Unicity check</a:t>
            </a:r>
          </a:p>
          <a:p>
            <a:pPr lvl="1"/>
            <a:r>
              <a:rPr lang="en-US" sz="1400" dirty="0"/>
              <a:t>Seems like a code cleaning</a:t>
            </a:r>
          </a:p>
          <a:p>
            <a:pPr lvl="1"/>
            <a:r>
              <a:rPr lang="en-US" sz="1400" dirty="0"/>
              <a:t>Brings BD-rate gains on all classes and configurations</a:t>
            </a:r>
          </a:p>
          <a:p>
            <a:pPr lvl="2"/>
            <a:r>
              <a:rPr lang="en-US" sz="1400" dirty="0"/>
              <a:t>RA: -0.07% VTM and -0.05% BMS</a:t>
            </a:r>
          </a:p>
          <a:p>
            <a:pPr lvl="2"/>
            <a:r>
              <a:rPr lang="en-US" sz="1400" dirty="0"/>
              <a:t>LDB: -0.01% VTM and -0.19% BMS</a:t>
            </a:r>
          </a:p>
          <a:p>
            <a:pPr lvl="1"/>
            <a:r>
              <a:rPr lang="en-US" sz="1400" dirty="0"/>
              <a:t>With reduced complexity increases</a:t>
            </a:r>
          </a:p>
          <a:p>
            <a:pPr lvl="2"/>
            <a:r>
              <a:rPr lang="en-US" sz="1400" dirty="0"/>
              <a:t>RA: 1% encoder and 2 to 3% decoder</a:t>
            </a:r>
          </a:p>
          <a:p>
            <a:pPr lvl="2"/>
            <a:r>
              <a:rPr lang="en-US" sz="1400" dirty="0"/>
              <a:t>LDB: 1% encoder and -4 to 4% decoder</a:t>
            </a:r>
          </a:p>
        </p:txBody>
      </p:sp>
    </p:spTree>
    <p:extLst>
      <p:ext uri="{BB962C8B-B14F-4D97-AF65-F5344CB8AC3E}">
        <p14:creationId xmlns:p14="http://schemas.microsoft.com/office/powerpoint/2010/main" val="93091313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483</Words>
  <Application>Microsoft Office PowerPoint</Application>
  <PresentationFormat>On-screen Show (16:9)</PresentationFormat>
  <Paragraphs>172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Times New Roman</vt:lpstr>
      <vt:lpstr>Trebuchet MS</vt:lpstr>
      <vt:lpstr>Wingdings</vt:lpstr>
      <vt:lpstr>2013_Technicolor</vt:lpstr>
      <vt:lpstr>JVET-K0208 – CE4.3.6 - Technicolor Unicity in motion information candidate lists</vt:lpstr>
      <vt:lpstr>Unicity in motion information candidate lists</vt:lpstr>
      <vt:lpstr>Unicity in motion information candidate lists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2018-07-06T09:34:33Z</dcterms:modified>
</cp:coreProperties>
</file>