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1689" r:id="rId2"/>
    <p:sldId id="2005" r:id="rId3"/>
    <p:sldId id="2060" r:id="rId4"/>
    <p:sldId id="2053" r:id="rId5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6969"/>
    <a:srgbClr val="483F4F"/>
    <a:srgbClr val="FFC7CE"/>
    <a:srgbClr val="6F5CFE"/>
    <a:srgbClr val="1A01D1"/>
    <a:srgbClr val="81708E"/>
    <a:srgbClr val="8B816F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46" d="100"/>
          <a:sy n="146" d="100"/>
        </p:scale>
        <p:origin x="180" y="114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09/07/2018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7/9/2018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JVET-K0205 – </a:t>
            </a:r>
            <a:r>
              <a:rPr lang="en-US" sz="2000" b="1"/>
              <a:t>CE1 test 5.2.3 - </a:t>
            </a:r>
            <a:r>
              <a:rPr lang="en-US" sz="2000" b="1" dirty="0"/>
              <a:t>Technicolor</a:t>
            </a:r>
            <a:br>
              <a:rPr lang="en-US" sz="2000" b="1" dirty="0"/>
            </a:br>
            <a:r>
              <a:rPr lang="en-US" sz="2000" b="1" dirty="0"/>
              <a:t>Asymmetric binary tree with separated </a:t>
            </a:r>
            <a:r>
              <a:rPr lang="en-US" sz="2000" b="1" dirty="0" err="1"/>
              <a:t>Luma</a:t>
            </a:r>
            <a:r>
              <a:rPr lang="en-US" sz="2000" b="1" dirty="0"/>
              <a:t>/Chroma tree in I slices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ABT with separated </a:t>
            </a:r>
            <a:r>
              <a:rPr lang="en-US" b="1" dirty="0" err="1"/>
              <a:t>Luma</a:t>
            </a:r>
            <a:r>
              <a:rPr lang="en-US" b="1" dirty="0"/>
              <a:t>/Chroma trees in I slices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630237"/>
            <a:ext cx="8583613" cy="1933295"/>
          </a:xfrm>
        </p:spPr>
        <p:txBody>
          <a:bodyPr numCol="1" anchor="t">
            <a:spAutoFit/>
          </a:bodyPr>
          <a:lstStyle/>
          <a:p>
            <a:pPr marL="0" lvl="1" indent="0">
              <a:buNone/>
            </a:pPr>
            <a:r>
              <a:rPr lang="en-US" sz="1800" b="1" dirty="0">
                <a:solidFill>
                  <a:schemeClr val="tx1"/>
                </a:solidFill>
              </a:rPr>
              <a:t>CE1 Test 5.2.3: Combination of two aspects:</a:t>
            </a:r>
          </a:p>
          <a:p>
            <a:pPr lvl="2"/>
            <a:endParaRPr lang="en-US" sz="1400" dirty="0">
              <a:cs typeface="Arial"/>
            </a:endParaRPr>
          </a:p>
          <a:p>
            <a:pPr lvl="2"/>
            <a:r>
              <a:rPr lang="en-US" sz="1400" b="1" dirty="0">
                <a:cs typeface="Arial"/>
              </a:rPr>
              <a:t>Asymmetric Binary Tree partition as described in JVET-K0197, test 1.0.1</a:t>
            </a:r>
          </a:p>
          <a:p>
            <a:pPr lvl="3"/>
            <a:r>
              <a:rPr lang="en-US" sz="1400" dirty="0">
                <a:cs typeface="Arial"/>
              </a:rPr>
              <a:t>Add TU sizes 6, 12, 24, 48 to VTM1.0 and BMS1.0</a:t>
            </a:r>
          </a:p>
          <a:p>
            <a:pPr lvl="2"/>
            <a:endParaRPr lang="en-US" sz="1400" b="1" dirty="0">
              <a:cs typeface="Arial"/>
            </a:endParaRPr>
          </a:p>
          <a:p>
            <a:pPr lvl="2"/>
            <a:r>
              <a:rPr lang="en-US" sz="1400" b="1" dirty="0">
                <a:cs typeface="Arial"/>
              </a:rPr>
              <a:t>Separated </a:t>
            </a:r>
            <a:r>
              <a:rPr lang="en-US" sz="1400" b="1" dirty="0" err="1">
                <a:cs typeface="Arial"/>
              </a:rPr>
              <a:t>Luma</a:t>
            </a:r>
            <a:r>
              <a:rPr lang="en-US" sz="1400" b="1" dirty="0">
                <a:cs typeface="Arial"/>
              </a:rPr>
              <a:t>/Chroma coding trees in I slices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1" y="668590"/>
            <a:ext cx="8388349" cy="471357"/>
          </a:xfrm>
        </p:spPr>
        <p:txBody>
          <a:bodyPr wrap="square">
            <a:spAutoFit/>
          </a:bodyPr>
          <a:lstStyle/>
          <a:p>
            <a:r>
              <a:rPr lang="en-US" dirty="0"/>
              <a:t>Test 5.2.3 results:</a:t>
            </a:r>
            <a:endParaRPr lang="en-US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cs typeface="Arial"/>
              </a:rPr>
              <a:t>Results in BMS1.0 software, gcc-4.8.3, SIMD=SSE42</a:t>
            </a:r>
            <a:endParaRPr lang="en-US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E4055C-D4DC-4563-B268-B5205682EDC2}"/>
              </a:ext>
            </a:extLst>
          </p:cNvPr>
          <p:cNvSpPr txBox="1"/>
          <p:nvPr/>
        </p:nvSpPr>
        <p:spPr>
          <a:xfrm>
            <a:off x="2439225" y="1177181"/>
            <a:ext cx="12731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VTM1.0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095424-5AB7-4D74-88C2-25CD844518A8}"/>
              </a:ext>
            </a:extLst>
          </p:cNvPr>
          <p:cNvSpPr txBox="1"/>
          <p:nvPr/>
        </p:nvSpPr>
        <p:spPr>
          <a:xfrm>
            <a:off x="6068223" y="1177182"/>
            <a:ext cx="1249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696969"/>
                </a:solidFill>
                <a:latin typeface="Trebuchet MS" pitchFamily="34" charset="0"/>
              </a:rPr>
              <a:t>Over BMS1.0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2F46A4-CBE2-41DD-93F0-998EC900EE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533" y="1522192"/>
            <a:ext cx="3218054" cy="342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1409D7D-700C-4FBE-8215-9ED9A7A4E4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7125" y="1522192"/>
            <a:ext cx="3218051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9527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Conclusion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1"/>
            <a:ext cx="8583613" cy="3113105"/>
          </a:xfrm>
        </p:spPr>
        <p:txBody>
          <a:bodyPr>
            <a:spAutoFit/>
          </a:bodyPr>
          <a:lstStyle/>
          <a:p>
            <a:r>
              <a:rPr lang="en-US" dirty="0"/>
              <a:t>Asymmetric binary tree combined with separated </a:t>
            </a:r>
            <a:r>
              <a:rPr lang="en-US" dirty="0" err="1"/>
              <a:t>Luma</a:t>
            </a:r>
            <a:r>
              <a:rPr lang="en-US" dirty="0"/>
              <a:t>/Chroma coding trees in I slices</a:t>
            </a:r>
          </a:p>
          <a:p>
            <a:pPr lvl="1"/>
            <a:r>
              <a:rPr lang="en-US" sz="1400" dirty="0"/>
              <a:t>Over VTM1.0:</a:t>
            </a:r>
          </a:p>
          <a:p>
            <a:pPr lvl="2"/>
            <a:r>
              <a:rPr lang="en-US" sz="1400" dirty="0"/>
              <a:t>BD-rate gains Y/</a:t>
            </a:r>
            <a:r>
              <a:rPr lang="en-US" sz="1400" dirty="0" err="1"/>
              <a:t>Cb</a:t>
            </a:r>
            <a:r>
              <a:rPr lang="en-US" sz="1400" dirty="0"/>
              <a:t>/Cr : -1.1%/-4.2%/-5.1% in RA </a:t>
            </a:r>
          </a:p>
          <a:p>
            <a:pPr lvl="2"/>
            <a:r>
              <a:rPr lang="en-US" sz="1400" dirty="0"/>
              <a:t>Encoding time ratios over VTM1.0:  127%</a:t>
            </a:r>
          </a:p>
          <a:p>
            <a:pPr lvl="2"/>
            <a:r>
              <a:rPr lang="en-US" sz="1400" dirty="0"/>
              <a:t>Decoding time: 108% in RA, 115% in AI and LDB</a:t>
            </a:r>
          </a:p>
          <a:p>
            <a:pPr lvl="1"/>
            <a:r>
              <a:rPr lang="en-US" sz="1400" dirty="0"/>
              <a:t>Over BMS1.0</a:t>
            </a:r>
          </a:p>
          <a:p>
            <a:pPr lvl="2"/>
            <a:r>
              <a:rPr lang="en-US" sz="1400" dirty="0"/>
              <a:t>BD-rate gain Y/</a:t>
            </a:r>
            <a:r>
              <a:rPr lang="en-US" sz="1400" dirty="0" err="1"/>
              <a:t>Cb</a:t>
            </a:r>
            <a:r>
              <a:rPr lang="en-US" sz="1400" dirty="0"/>
              <a:t>/Cr : -1.2%/-6.4%/-6.2 in RA</a:t>
            </a:r>
          </a:p>
          <a:p>
            <a:pPr lvl="2"/>
            <a:r>
              <a:rPr lang="en-US" sz="1400" dirty="0"/>
              <a:t>Encoding time ratio = 150%</a:t>
            </a:r>
          </a:p>
          <a:p>
            <a:pPr lvl="2"/>
            <a:r>
              <a:rPr lang="fr-FR" sz="1400" dirty="0" err="1"/>
              <a:t>Decoding</a:t>
            </a:r>
            <a:r>
              <a:rPr lang="fr-FR" sz="1400" dirty="0"/>
              <a:t> time = 100%</a:t>
            </a:r>
          </a:p>
        </p:txBody>
      </p:sp>
    </p:spTree>
    <p:extLst>
      <p:ext uri="{BB962C8B-B14F-4D97-AF65-F5344CB8AC3E}">
        <p14:creationId xmlns:p14="http://schemas.microsoft.com/office/powerpoint/2010/main" val="93091313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168</Words>
  <Application>Microsoft Office PowerPoint</Application>
  <PresentationFormat>On-screen Show (16:9)</PresentationFormat>
  <Paragraphs>25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Times New Roman</vt:lpstr>
      <vt:lpstr>Trebuchet MS</vt:lpstr>
      <vt:lpstr>Wingdings</vt:lpstr>
      <vt:lpstr>2013_Technicolor</vt:lpstr>
      <vt:lpstr>JVET-K0205 – CE1 test 5.2.3 - Technicolor Asymmetric binary tree with separated Luma/Chroma tree in I slices</vt:lpstr>
      <vt:lpstr>ABT with separated Luma/Chroma trees in I slices</vt:lpstr>
      <vt:lpstr>Results in BMS1.0 software, gcc-4.8.3, SIMD=SSE42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2018-07-09T21:32:33Z</dcterms:modified>
</cp:coreProperties>
</file>