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37" r:id="rId1"/>
  </p:sldMasterIdLst>
  <p:notesMasterIdLst>
    <p:notesMasterId r:id="rId6"/>
  </p:notesMasterIdLst>
  <p:sldIdLst>
    <p:sldId id="256" r:id="rId2"/>
    <p:sldId id="282" r:id="rId3"/>
    <p:sldId id="279" r:id="rId4"/>
    <p:sldId id="28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33522-C0FF-4FD7-8BD7-26BAF6035E0F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99E57-5DFD-4155-ABD9-E74D092B9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7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B54A4AB-D6A1-45E6-824E-DAB7650BD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749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0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27F1B-EC64-46BF-8598-214D73188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90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8C52EE-2493-485B-B66D-6C46AE019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1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060B6B-FD41-4A6C-89BA-3D2D2F6175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FA482-1EA0-4C83-842D-D8AC6337DE46}"/>
              </a:ext>
            </a:extLst>
          </p:cNvPr>
          <p:cNvSpPr txBox="1"/>
          <p:nvPr userDrawn="1"/>
        </p:nvSpPr>
        <p:spPr>
          <a:xfrm>
            <a:off x="10788072" y="68847"/>
            <a:ext cx="128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JVET-K0104</a:t>
            </a:r>
          </a:p>
        </p:txBody>
      </p:sp>
    </p:spTree>
    <p:extLst>
      <p:ext uri="{BB962C8B-B14F-4D97-AF65-F5344CB8AC3E}">
        <p14:creationId xmlns:p14="http://schemas.microsoft.com/office/powerpoint/2010/main" val="356044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455D014-C002-4266-BABE-4BF0B2E1B7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0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873FD5-49D9-4DC7-A089-EDCF7B5AF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8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05E28-E478-4415-9592-8636A1022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91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641A3D-CD13-4694-A75F-D889771DEB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6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BB3852-7B06-478D-BF86-E5BFB3A7E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4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A47997-1534-4727-AAF4-FD09A8D592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1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EF75D4-F2D8-4CDB-9FCD-4A47F4703E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56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436" y="758952"/>
            <a:ext cx="10534244" cy="3566160"/>
          </a:xfrm>
        </p:spPr>
        <p:txBody>
          <a:bodyPr anchor="t" anchorCtr="0">
            <a:normAutofit/>
          </a:bodyPr>
          <a:lstStyle/>
          <a:p>
            <a:r>
              <a:rPr lang="en-CA" sz="5400" dirty="0"/>
              <a:t>JVET-K0</a:t>
            </a:r>
            <a:r>
              <a:rPr lang="en-US" altLang="zh-CN" sz="5400" dirty="0"/>
              <a:t>104</a:t>
            </a:r>
            <a:br>
              <a:rPr lang="en-US" altLang="zh-CN" sz="5400" dirty="0"/>
            </a:br>
            <a:br>
              <a:rPr lang="en-CA" sz="5400" dirty="0"/>
            </a:br>
            <a:r>
              <a:rPr lang="en-US" sz="6600" dirty="0"/>
              <a:t>CE4-related: History-based Motion Vector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436" y="4455620"/>
            <a:ext cx="11105965" cy="1143000"/>
          </a:xfrm>
        </p:spPr>
        <p:txBody>
          <a:bodyPr/>
          <a:lstStyle/>
          <a:p>
            <a:r>
              <a:rPr lang="en-CA" cap="none" dirty="0">
                <a:solidFill>
                  <a:schemeClr val="tx1"/>
                </a:solidFill>
              </a:rPr>
              <a:t>Li Zhang, Kai Zhang, Hongbin Liu, Yue Wang, </a:t>
            </a:r>
            <a:r>
              <a:rPr lang="en-CA" cap="none" dirty="0" err="1">
                <a:solidFill>
                  <a:schemeClr val="tx1"/>
                </a:solidFill>
              </a:rPr>
              <a:t>Pengwei</a:t>
            </a:r>
            <a:r>
              <a:rPr lang="en-CA" cap="none" dirty="0">
                <a:solidFill>
                  <a:schemeClr val="tx1"/>
                </a:solidFill>
              </a:rPr>
              <a:t> Zhao, </a:t>
            </a:r>
            <a:r>
              <a:rPr lang="en-CA" cap="none" dirty="0" err="1">
                <a:solidFill>
                  <a:schemeClr val="tx1"/>
                </a:solidFill>
              </a:rPr>
              <a:t>Dingkun</a:t>
            </a:r>
            <a:r>
              <a:rPr lang="en-CA" cap="none" dirty="0">
                <a:solidFill>
                  <a:schemeClr val="tx1"/>
                </a:solidFill>
              </a:rPr>
              <a:t> Hong</a:t>
            </a:r>
          </a:p>
          <a:p>
            <a:r>
              <a:rPr lang="en-CA" cap="none" dirty="0" err="1">
                <a:solidFill>
                  <a:schemeClr val="tx1"/>
                </a:solidFill>
              </a:rPr>
              <a:t>Bytedance</a:t>
            </a:r>
            <a:r>
              <a:rPr lang="en-CA" cap="none" dirty="0">
                <a:solidFill>
                  <a:schemeClr val="tx1"/>
                </a:solidFill>
              </a:rPr>
              <a:t> Inc.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3B15A-A2D8-4380-90ED-70463D35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simulation results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D3B4B-D00D-477D-B1E6-E3543D427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sz="2400" dirty="0"/>
              <a:t>Test 3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FIFO, Merge list size = 6 for BMS configurations</a:t>
            </a:r>
          </a:p>
          <a:p>
            <a:endParaRPr lang="en-CA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572A17-D505-405B-90F2-D7EFE389C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193584"/>
              </p:ext>
            </p:extLst>
          </p:nvPr>
        </p:nvGraphicFramePr>
        <p:xfrm>
          <a:off x="3024554" y="3038622"/>
          <a:ext cx="5615289" cy="3017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0433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1264952">
                  <a:extLst>
                    <a:ext uri="{9D8B030D-6E8A-4147-A177-3AD203B41FA5}">
                      <a16:colId xmlns:a16="http://schemas.microsoft.com/office/drawing/2014/main" val="1422220444"/>
                    </a:ext>
                  </a:extLst>
                </a:gridCol>
                <a:gridCol w="1264952">
                  <a:extLst>
                    <a:ext uri="{9D8B030D-6E8A-4147-A177-3AD203B41FA5}">
                      <a16:colId xmlns:a16="http://schemas.microsoft.com/office/drawing/2014/main" val="682389682"/>
                    </a:ext>
                  </a:extLst>
                </a:gridCol>
                <a:gridCol w="1264952">
                  <a:extLst>
                    <a:ext uri="{9D8B030D-6E8A-4147-A177-3AD203B41FA5}">
                      <a16:colId xmlns:a16="http://schemas.microsoft.com/office/drawing/2014/main" val="234057712"/>
                    </a:ext>
                  </a:extLst>
                </a:gridCol>
              </a:tblGrid>
              <a:tr h="438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HMVP only applied to Merge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(on BMS)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3941843"/>
                  </a:ext>
                </a:extLst>
              </a:tr>
              <a:tr h="2169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RA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7593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9184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9184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39184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39184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39184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Overall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198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dirty="0"/>
              <a:t>Additional simulation results 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747258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 Test 3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FIFO, Merge list size = 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852659"/>
              </p:ext>
            </p:extLst>
          </p:nvPr>
        </p:nvGraphicFramePr>
        <p:xfrm>
          <a:off x="1406770" y="2489982"/>
          <a:ext cx="8235404" cy="36960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908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56229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56229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54179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01847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1422220444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682389682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234057712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3582500599"/>
                    </a:ext>
                  </a:extLst>
                </a:gridCol>
                <a:gridCol w="708002">
                  <a:extLst>
                    <a:ext uri="{9D8B030D-6E8A-4147-A177-3AD203B41FA5}">
                      <a16:colId xmlns:a16="http://schemas.microsoft.com/office/drawing/2014/main" val="3127205462"/>
                    </a:ext>
                  </a:extLst>
                </a:gridCol>
              </a:tblGrid>
              <a:tr h="359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Whole Proposal</a:t>
                      </a:r>
                    </a:p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(on VTM)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HMVP only applied to Merge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(on VTM)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3941843"/>
                  </a:ext>
                </a:extLst>
              </a:tr>
              <a:tr h="1866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RA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359651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EncT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DecT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510723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A1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510723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510723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510723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510723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0.80%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93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B26E2-BE51-44F7-80A2-D84C831EA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to cross-checkers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8B37B-F851-4881-B20B-660F02C7D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Simulation results verified by: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Canon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Huawei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/>
              <a:t>InterDigtal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LG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Qualcomm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Code also sent to: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Alibaba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DJI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Hulu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err="1"/>
              <a:t>Kwai</a:t>
            </a:r>
            <a:r>
              <a:rPr lang="en-US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Tencent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238364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616</TotalTime>
  <Words>319</Words>
  <Application>Microsoft Office PowerPoint</Application>
  <PresentationFormat>Widescreen</PresentationFormat>
  <Paragraphs>121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SimSun</vt:lpstr>
      <vt:lpstr>SimSun</vt:lpstr>
      <vt:lpstr>Arial</vt:lpstr>
      <vt:lpstr>Calibri</vt:lpstr>
      <vt:lpstr>Calibri Light</vt:lpstr>
      <vt:lpstr>Times New Roman</vt:lpstr>
      <vt:lpstr>Wingdings</vt:lpstr>
      <vt:lpstr>Retrospect</vt:lpstr>
      <vt:lpstr>JVET-K0104  CE4-related: History-based Motion Vector Prediction</vt:lpstr>
      <vt:lpstr>Additional simulation results</vt:lpstr>
      <vt:lpstr>Additional simulation results </vt:lpstr>
      <vt:lpstr>Thanks to cross-checkers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Li Zhang</cp:lastModifiedBy>
  <cp:revision>128</cp:revision>
  <dcterms:created xsi:type="dcterms:W3CDTF">2018-06-14T01:00:05Z</dcterms:created>
  <dcterms:modified xsi:type="dcterms:W3CDTF">2018-07-18T09:16:48Z</dcterms:modified>
</cp:coreProperties>
</file>