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autoCompressPictures="0">
  <p:sldMasterIdLst>
    <p:sldMasterId id="2147483648" r:id="rId4"/>
  </p:sldMasterIdLst>
  <p:notesMasterIdLst>
    <p:notesMasterId r:id="rId11"/>
  </p:notesMasterIdLst>
  <p:handoutMasterIdLst>
    <p:handoutMasterId r:id="rId12"/>
  </p:handoutMasterIdLst>
  <p:sldIdLst>
    <p:sldId id="297" r:id="rId5"/>
    <p:sldId id="299" r:id="rId6"/>
    <p:sldId id="302" r:id="rId7"/>
    <p:sldId id="301" r:id="rId8"/>
    <p:sldId id="303" r:id="rId9"/>
    <p:sldId id="304" r:id="rId10"/>
  </p:sldIdLst>
  <p:sldSz cx="9144000" cy="5143500" type="screen16x9"/>
  <p:notesSz cx="6858000" cy="9144000"/>
  <p:embeddedFontLst>
    <p:embeddedFont>
      <p:font typeface="Intel Clear Light" panose="020B0404020203020204" pitchFamily="34" charset="0"/>
      <p:regular r:id="rId13"/>
      <p:italic r:id="rId14"/>
    </p:embeddedFont>
    <p:embeddedFont>
      <p:font typeface="Intel Clear Pro" panose="020B0804020202060201" pitchFamily="34" charset="0"/>
      <p:bold r:id="rId15"/>
    </p:embeddedFont>
    <p:embeddedFont>
      <p:font typeface="Intel Clear" panose="020B0604020203020204" pitchFamily="34" charset="0"/>
      <p:regular r:id="rId16"/>
      <p:bold r:id="rId17"/>
      <p:italic r:id="rId18"/>
      <p:boldItalic r:id="rId1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1620" userDrawn="1">
          <p15:clr>
            <a:srgbClr val="A4A3A4"/>
          </p15:clr>
        </p15:guide>
        <p15:guide id="7" pos="5470">
          <p15:clr>
            <a:srgbClr val="A4A3A4"/>
          </p15:clr>
        </p15:guide>
        <p15:guide id="8" pos="28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C5"/>
    <a:srgbClr val="F83308"/>
    <a:srgbClr val="FD9208"/>
    <a:srgbClr val="009FDF"/>
    <a:srgbClr val="F3D54E"/>
    <a:srgbClr val="F0CE3E"/>
    <a:srgbClr val="003C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49" autoAdjust="0"/>
    <p:restoredTop sz="94634" autoAdjust="0"/>
  </p:normalViewPr>
  <p:slideViewPr>
    <p:cSldViewPr snapToGrid="0">
      <p:cViewPr varScale="1">
        <p:scale>
          <a:sx n="103" d="100"/>
          <a:sy n="103" d="100"/>
        </p:scale>
        <p:origin x="504" y="48"/>
      </p:cViewPr>
      <p:guideLst>
        <p:guide orient="horz" pos="1620"/>
        <p:guide pos="5470"/>
        <p:guide pos="28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6" d="100"/>
        <a:sy n="86" d="100"/>
      </p:scale>
      <p:origin x="0" y="0"/>
    </p:cViewPr>
  </p:sorterViewPr>
  <p:notesViewPr>
    <p:cSldViewPr snapToGrid="0" showGuides="1">
      <p:cViewPr varScale="1">
        <p:scale>
          <a:sx n="63" d="100"/>
          <a:sy n="63" d="100"/>
        </p:scale>
        <p:origin x="2285"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font" Target="fonts/font3.fntdata"/><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2.fntdata"/><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Intel Clear"/>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ACFD7B2-88A6-E34E-8EF8-CB0C7BA47ADD}" type="datetimeFigureOut">
              <a:rPr lang="en-US" smtClean="0">
                <a:latin typeface="Intel Clear"/>
              </a:rPr>
              <a:pPr/>
              <a:t>4/16/2018</a:t>
            </a:fld>
            <a:endParaRPr lang="en-US" dirty="0">
              <a:latin typeface="Intel Clear"/>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Intel Clear"/>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latin typeface="Intel Clear"/>
              </a:rPr>
              <a:pPr/>
              <a:t>‹#›</a:t>
            </a:fld>
            <a:endParaRPr lang="en-US" dirty="0">
              <a:latin typeface="Intel Clear"/>
            </a:endParaRPr>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Intel Clear"/>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Intel Clear"/>
              </a:defRPr>
            </a:lvl1pPr>
          </a:lstStyle>
          <a:p>
            <a:fld id="{ED7FC5FE-6F0D-D34A-8EE6-C95B4F5F4DC8}" type="datetimeFigureOut">
              <a:rPr lang="en-US" smtClean="0"/>
              <a:pPr/>
              <a:t>4/16/2018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Intel Clear"/>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Intel Clear"/>
              </a:defRPr>
            </a:lvl1pPr>
          </a:lstStyle>
          <a:p>
            <a:fld id="{D61C8689-8455-3546-ADF9-3B7273760F66}" type="slidenum">
              <a:rPr lang="en-US" smtClean="0"/>
              <a:pPr/>
              <a:t>‹#›</a:t>
            </a:fld>
            <a:endParaRPr lang="en-US" dirty="0"/>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Intel Clear"/>
        <a:ea typeface="+mn-ea"/>
        <a:cs typeface="+mn-cs"/>
      </a:defRPr>
    </a:lvl1pPr>
    <a:lvl2pPr marL="457200" algn="l" defTabSz="457200" rtl="0" eaLnBrk="1" latinLnBrk="0" hangingPunct="1">
      <a:defRPr sz="1200" kern="1200">
        <a:solidFill>
          <a:schemeClr val="tx1"/>
        </a:solidFill>
        <a:latin typeface="Intel Clear"/>
        <a:ea typeface="+mn-ea"/>
        <a:cs typeface="+mn-cs"/>
      </a:defRPr>
    </a:lvl2pPr>
    <a:lvl3pPr marL="914400" algn="l" defTabSz="457200" rtl="0" eaLnBrk="1" latinLnBrk="0" hangingPunct="1">
      <a:defRPr sz="1200" kern="1200">
        <a:solidFill>
          <a:schemeClr val="tx1"/>
        </a:solidFill>
        <a:latin typeface="Intel Clear"/>
        <a:ea typeface="+mn-ea"/>
        <a:cs typeface="+mn-cs"/>
      </a:defRPr>
    </a:lvl3pPr>
    <a:lvl4pPr marL="1371600" algn="l" defTabSz="457200" rtl="0" eaLnBrk="1" latinLnBrk="0" hangingPunct="1">
      <a:defRPr sz="1200" kern="1200">
        <a:solidFill>
          <a:schemeClr val="tx1"/>
        </a:solidFill>
        <a:latin typeface="Intel Clear"/>
        <a:ea typeface="+mn-ea"/>
        <a:cs typeface="+mn-cs"/>
      </a:defRPr>
    </a:lvl4pPr>
    <a:lvl5pPr marL="1828800" algn="l" defTabSz="457200" rtl="0" eaLnBrk="1" latinLnBrk="0" hangingPunct="1">
      <a:defRPr sz="1200" kern="1200">
        <a:solidFill>
          <a:schemeClr val="tx1"/>
        </a:solidFill>
        <a:latin typeface="Intel Clear"/>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smtClean="0"/>
              <a:t>65pt Intel Clear pro Title</a:t>
            </a:r>
            <a:br>
              <a:rPr lang="en-US" dirty="0" smtClean="0"/>
            </a:br>
            <a:r>
              <a:rPr lang="en-US" dirty="0" smtClean="0"/>
              <a:t>with Linear gradient</a:t>
            </a:r>
            <a:endParaRPr lang="en-US" dirty="0"/>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Intel Clear"/>
                <a:cs typeface="Intel Cle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Intel Clear Subhead, Date, Etc.</a:t>
            </a:r>
            <a:endParaRPr lang="en-US" dirty="0"/>
          </a:p>
        </p:txBody>
      </p:sp>
      <p:pic>
        <p:nvPicPr>
          <p:cNvPr id="6"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249193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Right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678363" y="1"/>
            <a:ext cx="4465637" cy="4768849"/>
          </a:xfrm>
          <a:solidFill>
            <a:schemeClr val="bg2">
              <a:lumMod val="60000"/>
              <a:lumOff val="40000"/>
            </a:schemeClr>
          </a:solidFill>
        </p:spPr>
        <p:txBody>
          <a:bodyPr/>
          <a:lstStyle>
            <a:lvl1pPr>
              <a:defRPr baseline="0"/>
            </a:lvl1pPr>
          </a:lstStyle>
          <a:p>
            <a:r>
              <a:rPr lang="en-US" dirty="0" smtClean="0"/>
              <a:t>Insert photo here. Drag picture to placeholder or click icon to add.</a:t>
            </a:r>
            <a:endParaRPr lang="en-US" dirty="0"/>
          </a:p>
        </p:txBody>
      </p:sp>
      <p:sp>
        <p:nvSpPr>
          <p:cNvPr id="2" name="Title 1"/>
          <p:cNvSpPr>
            <a:spLocks noGrp="1"/>
          </p:cNvSpPr>
          <p:nvPr>
            <p:ph type="title" hasCustomPrompt="1"/>
          </p:nvPr>
        </p:nvSpPr>
        <p:spPr>
          <a:xfrm>
            <a:off x="455613" y="308848"/>
            <a:ext cx="4006850" cy="868680"/>
          </a:xfrm>
        </p:spPr>
        <p:txBody>
          <a:bodyPr>
            <a:noAutofit/>
          </a:bodyPr>
          <a:lstStyle>
            <a:lvl1pPr>
              <a:defRPr sz="2800" b="0" i="0" baseline="0">
                <a:solidFill>
                  <a:schemeClr val="tx2"/>
                </a:solidFill>
                <a:latin typeface="Intel Clear"/>
                <a:cs typeface="Intel Clear"/>
              </a:defRPr>
            </a:lvl1pPr>
          </a:lstStyle>
          <a:p>
            <a:r>
              <a:rPr lang="en-US" dirty="0" smtClean="0"/>
              <a:t>28pt Intel Clear Headline</a:t>
            </a:r>
            <a:endParaRPr lang="en-US" dirty="0"/>
          </a:p>
        </p:txBody>
      </p:sp>
      <p:sp>
        <p:nvSpPr>
          <p:cNvPr id="17" name="Content Placeholder 2"/>
          <p:cNvSpPr>
            <a:spLocks noGrp="1"/>
          </p:cNvSpPr>
          <p:nvPr>
            <p:ph sz="half" idx="1" hasCustomPrompt="1"/>
          </p:nvPr>
        </p:nvSpPr>
        <p:spPr>
          <a:xfrm>
            <a:off x="455614" y="1325244"/>
            <a:ext cx="4006850"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7" name="Slide Number Placeholder 5"/>
          <p:cNvSpPr>
            <a:spLocks noGrp="1"/>
          </p:cNvSpPr>
          <p:nvPr>
            <p:ph type="sldNum" sz="quarter" idx="4"/>
          </p:nvPr>
        </p:nvSpPr>
        <p:spPr>
          <a:xfrm>
            <a:off x="6848906" y="4784337"/>
            <a:ext cx="2133600" cy="273844"/>
          </a:xfrm>
          <a:prstGeom prst="rect">
            <a:avLst/>
          </a:prstGeom>
        </p:spPr>
        <p:txBody>
          <a:bodyPr vert="horz" lIns="0" tIns="0" rIns="0" bIns="0" rtlCol="0" anchor="ctr"/>
          <a:lstStyle>
            <a:lvl1pPr algn="r">
              <a:defRPr sz="140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900421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hite Section Brea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108062"/>
            <a:ext cx="7772400" cy="1021556"/>
          </a:xfrm>
        </p:spPr>
        <p:txBody>
          <a:bodyPr anchor="b" anchorCtr="0">
            <a:noAutofit/>
          </a:bodyPr>
          <a:lstStyle>
            <a:lvl1pPr algn="l">
              <a:lnSpc>
                <a:spcPct val="80000"/>
              </a:lnSpc>
              <a:defRPr sz="5400" b="0" cap="none" spc="0" baseline="0">
                <a:solidFill>
                  <a:schemeClr val="tx2">
                    <a:alpha val="90000"/>
                  </a:schemeClr>
                </a:solidFill>
                <a:latin typeface="Intel Clear Pro" panose="020B0804020202060201" pitchFamily="34" charset="0"/>
                <a:cs typeface="Intel Clear Pro" panose="020B0804020202060201" pitchFamily="34" charset="0"/>
              </a:defRPr>
            </a:lvl1pPr>
          </a:lstStyle>
          <a:p>
            <a:r>
              <a:rPr lang="en-US" dirty="0" smtClean="0"/>
              <a:t>54pt Intel Clear Pro</a:t>
            </a:r>
            <a:br>
              <a:rPr lang="en-US" dirty="0" smtClean="0"/>
            </a:br>
            <a:r>
              <a:rPr lang="en-US" dirty="0" smtClean="0"/>
              <a:t>white section break</a:t>
            </a:r>
            <a:endParaRPr lang="en-US" dirty="0"/>
          </a:p>
        </p:txBody>
      </p:sp>
      <p:sp>
        <p:nvSpPr>
          <p:cNvPr id="3" name="Text Placeholder 2"/>
          <p:cNvSpPr>
            <a:spLocks noGrp="1"/>
          </p:cNvSpPr>
          <p:nvPr>
            <p:ph type="body" idx="1" hasCustomPrompt="1"/>
          </p:nvPr>
        </p:nvSpPr>
        <p:spPr>
          <a:xfrm>
            <a:off x="455613" y="3241150"/>
            <a:ext cx="7772400" cy="1125140"/>
          </a:xfrm>
        </p:spPr>
        <p:txBody>
          <a:bodyPr anchor="t" anchorCtr="0">
            <a:noAutofit/>
          </a:bodyPr>
          <a:lstStyle>
            <a:lvl1pPr marL="0" indent="0">
              <a:buNone/>
              <a:defRPr sz="1600" b="0" baseline="0">
                <a:solidFill>
                  <a:schemeClr val="accent2"/>
                </a:solidFill>
                <a:latin typeface="+mn-lt"/>
                <a:cs typeface="Intel Clear" panose="020B0604020203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Intel Clear Subhead</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40372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Blue Section Break">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userDrawn="1">
            <p:ph type="title" hasCustomPrompt="1"/>
          </p:nvPr>
        </p:nvSpPr>
        <p:spPr>
          <a:xfrm>
            <a:off x="455613" y="2108062"/>
            <a:ext cx="7772400" cy="1021556"/>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smtClean="0"/>
              <a:t>54pt Intel Clear Pro</a:t>
            </a:r>
            <a:br>
              <a:rPr lang="en-US" dirty="0" smtClean="0"/>
            </a:br>
            <a:r>
              <a:rPr lang="en-US" dirty="0" smtClean="0"/>
              <a:t>blue section break</a:t>
            </a:r>
            <a:endParaRPr lang="en-US" dirty="0"/>
          </a:p>
        </p:txBody>
      </p:sp>
      <p:sp>
        <p:nvSpPr>
          <p:cNvPr id="3" name="Text Placeholder 2"/>
          <p:cNvSpPr>
            <a:spLocks noGrp="1"/>
          </p:cNvSpPr>
          <p:nvPr userDrawn="1">
            <p:ph type="body" idx="1" hasCustomPrompt="1"/>
          </p:nvPr>
        </p:nvSpPr>
        <p:spPr>
          <a:xfrm>
            <a:off x="455613" y="3241150"/>
            <a:ext cx="7772400" cy="1125140"/>
          </a:xfrm>
        </p:spPr>
        <p:txBody>
          <a:bodyPr anchor="t" anchorCtr="0">
            <a:noAutofit/>
          </a:bodyPr>
          <a:lstStyle>
            <a:lvl1pPr marL="0" indent="0">
              <a:buNone/>
              <a:defRPr sz="1600" b="0" i="0" baseline="0">
                <a:solidFill>
                  <a:srgbClr val="F3D54E"/>
                </a:solidFill>
                <a:latin typeface="Intel Clear"/>
                <a:cs typeface="Intel Cle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Intel Clear Subhead</a:t>
            </a:r>
            <a:endParaRPr lang="en-US" dirty="0"/>
          </a:p>
        </p:txBody>
      </p:sp>
    </p:spTree>
    <p:extLst>
      <p:ext uri="{BB962C8B-B14F-4D97-AF65-F5344CB8AC3E}">
        <p14:creationId xmlns:p14="http://schemas.microsoft.com/office/powerpoint/2010/main" val="111011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ro Tex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5613" y="2234882"/>
            <a:ext cx="7772400" cy="1125140"/>
          </a:xfrm>
        </p:spPr>
        <p:txBody>
          <a:bodyPr anchor="t" anchorCtr="0">
            <a:noAutofit/>
          </a:bodyPr>
          <a:lstStyle>
            <a:lvl1pPr marL="0" indent="0">
              <a:buNone/>
              <a:defRPr sz="4000" b="0" baseline="0">
                <a:solidFill>
                  <a:schemeClr val="accent2"/>
                </a:solidFill>
                <a:latin typeface="Intel Clear"/>
                <a:ea typeface="Intel Clear"/>
                <a:cs typeface="Intel Clear"/>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40pt Intel Clear Light Body.</a:t>
            </a:r>
            <a:br>
              <a:rPr lang="en-US" dirty="0" smtClean="0"/>
            </a:br>
            <a:r>
              <a:rPr lang="en-US" dirty="0" smtClean="0"/>
              <a:t>For content that is not a section, but has a big idea in text only.</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EE2556C5-CE8C-6547-B838-EA80C61A4AF7}" type="slidenum">
              <a:rPr lang="en-US" smtClean="0"/>
              <a:pPr/>
              <a:t>‹#›</a:t>
            </a:fld>
            <a:endParaRPr lang="en-US" dirty="0"/>
          </a:p>
        </p:txBody>
      </p:sp>
      <p:sp>
        <p:nvSpPr>
          <p:cNvPr id="7" name="Title 1"/>
          <p:cNvSpPr>
            <a:spLocks noGrp="1"/>
          </p:cNvSpPr>
          <p:nvPr>
            <p:ph type="title" hasCustomPrompt="1"/>
          </p:nvPr>
        </p:nvSpPr>
        <p:spPr>
          <a:xfrm>
            <a:off x="455613" y="1101794"/>
            <a:ext cx="7772400" cy="1021556"/>
          </a:xfrm>
        </p:spPr>
        <p:txBody>
          <a:bodyPr anchor="b" anchorCtr="0">
            <a:noAutofit/>
          </a:bodyPr>
          <a:lstStyle>
            <a:lvl1pPr algn="l">
              <a:lnSpc>
                <a:spcPct val="80000"/>
              </a:lnSpc>
              <a:defRPr sz="4000" b="0" cap="none" spc="0" baseline="0">
                <a:solidFill>
                  <a:schemeClr val="tx2"/>
                </a:solidFill>
                <a:latin typeface="Intel Clear" panose="020B0604020203020204" pitchFamily="34" charset="0"/>
                <a:ea typeface="Intel Clear" panose="020B0604020203020204" pitchFamily="34" charset="0"/>
                <a:cs typeface="Intel Clear" panose="020B0604020203020204" pitchFamily="34" charset="0"/>
              </a:defRPr>
            </a:lvl1pPr>
          </a:lstStyle>
          <a:p>
            <a:r>
              <a:rPr lang="en-US" dirty="0" smtClean="0"/>
              <a:t>40pt Intel Clear Heading</a:t>
            </a:r>
            <a:endParaRPr lang="en-US" dirty="0"/>
          </a:p>
        </p:txBody>
      </p:sp>
    </p:spTree>
    <p:extLst>
      <p:ext uri="{BB962C8B-B14F-4D97-AF65-F5344CB8AC3E}">
        <p14:creationId xmlns:p14="http://schemas.microsoft.com/office/powerpoint/2010/main" val="4001256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ue Section Break Image">
    <p:bg>
      <p:bgPr>
        <a:gradFill>
          <a:gsLst>
            <a:gs pos="32000">
              <a:schemeClr val="tx2"/>
            </a:gs>
            <a:gs pos="95000">
              <a:srgbClr val="009FDF"/>
            </a:gs>
            <a:gs pos="78000">
              <a:srgbClr val="0071C5"/>
            </a:gs>
          </a:gsLst>
          <a:lin ang="1986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613" y="2260088"/>
            <a:ext cx="7772400" cy="1021556"/>
          </a:xfrm>
        </p:spPr>
        <p:txBody>
          <a:bodyPr anchor="b" anchorCtr="0">
            <a:noAutofit/>
          </a:bodyPr>
          <a:lstStyle>
            <a:lvl1pPr algn="l">
              <a:lnSpc>
                <a:spcPct val="80000"/>
              </a:lnSpc>
              <a:defRPr sz="5400" b="0" cap="none"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smtClean="0"/>
              <a:t>54pt Intel Clear Pro blue section</a:t>
            </a:r>
            <a:endParaRPr lang="en-US" dirty="0"/>
          </a:p>
        </p:txBody>
      </p:sp>
      <p:sp>
        <p:nvSpPr>
          <p:cNvPr id="3" name="Text Placeholder 2"/>
          <p:cNvSpPr>
            <a:spLocks noGrp="1"/>
          </p:cNvSpPr>
          <p:nvPr>
            <p:ph type="body" idx="1" hasCustomPrompt="1"/>
          </p:nvPr>
        </p:nvSpPr>
        <p:spPr>
          <a:xfrm>
            <a:off x="455613" y="3348787"/>
            <a:ext cx="7772400" cy="1125140"/>
          </a:xfrm>
        </p:spPr>
        <p:txBody>
          <a:bodyPr anchor="t" anchorCtr="0">
            <a:noAutofit/>
          </a:bodyPr>
          <a:lstStyle>
            <a:lvl1pPr marL="0" indent="0">
              <a:buNone/>
              <a:defRPr sz="1600" b="0" baseline="0">
                <a:solidFill>
                  <a:schemeClr val="accent3"/>
                </a:solidFill>
                <a:latin typeface="+mn-lt"/>
                <a:cs typeface="Intel Clear" panose="020B0604020203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r>
              <a:rPr lang="en-US" dirty="0" smtClean="0"/>
              <a:t>16pt Intel Clear Subhead</a:t>
            </a:r>
            <a:endParaRPr lang="en-US" dirty="0"/>
          </a:p>
        </p:txBody>
      </p:sp>
      <p:sp>
        <p:nvSpPr>
          <p:cNvPr id="5" name="Picture Placeholder 4"/>
          <p:cNvSpPr>
            <a:spLocks noGrp="1"/>
          </p:cNvSpPr>
          <p:nvPr>
            <p:ph type="pic" sz="quarter" idx="13" hasCustomPrompt="1"/>
          </p:nvPr>
        </p:nvSpPr>
        <p:spPr>
          <a:xfrm>
            <a:off x="0" y="1"/>
            <a:ext cx="9144000" cy="2574131"/>
          </a:xfrm>
          <a:solidFill>
            <a:schemeClr val="bg2">
              <a:lumMod val="60000"/>
              <a:lumOff val="40000"/>
            </a:schemeClr>
          </a:solidFill>
        </p:spPr>
        <p:txBody>
          <a:bodyPr/>
          <a:lstStyle>
            <a:lvl1pPr>
              <a:defRPr baseline="0">
                <a:solidFill>
                  <a:srgbClr val="0071C5"/>
                </a:solidFill>
              </a:defRPr>
            </a:lvl1pPr>
          </a:lstStyle>
          <a:p>
            <a:r>
              <a:rPr lang="en-US" dirty="0" smtClean="0"/>
              <a:t>Insert photo here. Drag picture to placeholder or click icon to add.</a:t>
            </a:r>
            <a:endParaRPr lang="en-US" dirty="0"/>
          </a:p>
        </p:txBody>
      </p:sp>
    </p:spTree>
    <p:extLst>
      <p:ext uri="{BB962C8B-B14F-4D97-AF65-F5344CB8AC3E}">
        <p14:creationId xmlns:p14="http://schemas.microsoft.com/office/powerpoint/2010/main" val="3843762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2556C5-CE8C-6547-B838-EA80C61A4AF7}" type="slidenum">
              <a:rPr lang="en-US" smtClean="0"/>
              <a:pPr/>
              <a:t>‹#›</a:t>
            </a:fld>
            <a:endParaRPr lang="en-US" dirty="0"/>
          </a:p>
        </p:txBody>
      </p:sp>
      <p:sp>
        <p:nvSpPr>
          <p:cNvPr id="6"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smtClean="0"/>
              <a:t>28pt Intel Clear Headline</a:t>
            </a:r>
            <a:endParaRPr lang="en-US" dirty="0"/>
          </a:p>
        </p:txBody>
      </p:sp>
    </p:spTree>
    <p:extLst>
      <p:ext uri="{BB962C8B-B14F-4D97-AF65-F5344CB8AC3E}">
        <p14:creationId xmlns:p14="http://schemas.microsoft.com/office/powerpoint/2010/main" val="413716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32896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4" name="Picture 2" descr="\\.psf\Home\Desktop\Intel.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77432" y="1875130"/>
            <a:ext cx="2108795" cy="13898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557009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1_Back Cover Radial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pic>
        <p:nvPicPr>
          <p:cNvPr id="3" name="Picture 2" descr="int_experience_hrz_wht_rgb_30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8779" y="1874822"/>
            <a:ext cx="3646443" cy="1514490"/>
          </a:xfrm>
          <a:prstGeom prst="rect">
            <a:avLst/>
          </a:prstGeom>
        </p:spPr>
      </p:pic>
    </p:spTree>
    <p:extLst>
      <p:ext uri="{BB962C8B-B14F-4D97-AF65-F5344CB8AC3E}">
        <p14:creationId xmlns:p14="http://schemas.microsoft.com/office/powerpoint/2010/main" val="147483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with Linear Gradient">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smtClean="0"/>
              <a:t>65pt Intel Clear pro Title</a:t>
            </a:r>
            <a:br>
              <a:rPr lang="en-US" dirty="0" smtClean="0"/>
            </a:br>
            <a:r>
              <a:rPr lang="en-US" dirty="0" smtClean="0"/>
              <a:t>with Linear gradient</a:t>
            </a:r>
            <a:endParaRPr lang="en-US" dirty="0"/>
          </a:p>
        </p:txBody>
      </p:sp>
      <p:sp>
        <p:nvSpPr>
          <p:cNvPr id="3"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Intel Clear"/>
                <a:cs typeface="Intel Cle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Intel Clear Subhead, Date, Etc.</a:t>
            </a:r>
            <a:endParaRPr lang="en-US" dirty="0"/>
          </a:p>
        </p:txBody>
      </p:sp>
      <p:pic>
        <p:nvPicPr>
          <p:cNvPr id="5" name="Picture 4" descr="int_experience_hrz_wht_rgb_1500.png"/>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60693" y="389228"/>
            <a:ext cx="2121766" cy="887284"/>
          </a:xfrm>
          <a:prstGeom prst="rect">
            <a:avLst/>
          </a:prstGeom>
        </p:spPr>
      </p:pic>
    </p:spTree>
    <p:extLst>
      <p:ext uri="{BB962C8B-B14F-4D97-AF65-F5344CB8AC3E}">
        <p14:creationId xmlns:p14="http://schemas.microsoft.com/office/powerpoint/2010/main" val="240400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Image">
    <p:bg>
      <p:bgPr>
        <a:gradFill>
          <a:gsLst>
            <a:gs pos="30000">
              <a:schemeClr val="tx2"/>
            </a:gs>
            <a:gs pos="100000">
              <a:srgbClr val="009FDF"/>
            </a:gs>
            <a:gs pos="65000">
              <a:srgbClr val="0071C5"/>
            </a:gs>
          </a:gsLst>
          <a:lin ang="19860000" scaled="0"/>
        </a:gradFill>
        <a:effectLst/>
      </p:bgPr>
    </p:bg>
    <p:spTree>
      <p:nvGrpSpPr>
        <p:cNvPr id="1" name=""/>
        <p:cNvGrpSpPr/>
        <p:nvPr/>
      </p:nvGrpSpPr>
      <p:grpSpPr>
        <a:xfrm>
          <a:off x="0" y="0"/>
          <a:ext cx="0" cy="0"/>
          <a:chOff x="0" y="0"/>
          <a:chExt cx="0" cy="0"/>
        </a:xfrm>
      </p:grpSpPr>
      <p:sp>
        <p:nvSpPr>
          <p:cNvPr id="10"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smtClean="0"/>
              <a:t>Insert photo here. Drag picture to placeholder or click icon to add.</a:t>
            </a:r>
            <a:endParaRPr lang="en-US" dirty="0"/>
          </a:p>
        </p:txBody>
      </p:sp>
      <p:pic>
        <p:nvPicPr>
          <p:cNvPr id="9"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51797" y="383169"/>
            <a:ext cx="1248049" cy="829850"/>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itle 1"/>
          <p:cNvSpPr>
            <a:spLocks noGrp="1"/>
          </p:cNvSpPr>
          <p:nvPr>
            <p:ph type="ctrTitle" hasCustomPrompt="1"/>
          </p:nvPr>
        </p:nvSpPr>
        <p:spPr>
          <a:xfrm>
            <a:off x="444687" y="2479422"/>
            <a:ext cx="8212886" cy="1102519"/>
          </a:xfrm>
        </p:spPr>
        <p:txBody>
          <a:bodyPr lIns="0" rIns="0" anchor="b" anchorCtr="0">
            <a:noAutofit/>
          </a:bodyPr>
          <a:lstStyle>
            <a:lvl1pPr>
              <a:lnSpc>
                <a:spcPct val="80000"/>
              </a:lnSpc>
              <a:defRPr sz="6500" b="0" spc="0" baseline="0">
                <a:solidFill>
                  <a:schemeClr val="bg1">
                    <a:alpha val="90000"/>
                  </a:schemeClr>
                </a:solidFill>
                <a:latin typeface="Intel Clear Pro" panose="020B0804020202060201" pitchFamily="34" charset="0"/>
                <a:cs typeface="Intel Clear Pro" panose="020B0804020202060201" pitchFamily="34" charset="0"/>
              </a:defRPr>
            </a:lvl1pPr>
          </a:lstStyle>
          <a:p>
            <a:r>
              <a:rPr lang="en-US" dirty="0" smtClean="0"/>
              <a:t>65pt Intel Clear pro Title</a:t>
            </a:r>
            <a:br>
              <a:rPr lang="en-US" dirty="0" smtClean="0"/>
            </a:br>
            <a:r>
              <a:rPr lang="en-US" dirty="0" smtClean="0"/>
              <a:t>with image</a:t>
            </a:r>
            <a:endParaRPr lang="en-US" dirty="0"/>
          </a:p>
        </p:txBody>
      </p:sp>
      <p:sp>
        <p:nvSpPr>
          <p:cNvPr id="14" name="Subtitle 2"/>
          <p:cNvSpPr>
            <a:spLocks noGrp="1"/>
          </p:cNvSpPr>
          <p:nvPr>
            <p:ph type="subTitle" idx="1" hasCustomPrompt="1"/>
          </p:nvPr>
        </p:nvSpPr>
        <p:spPr>
          <a:xfrm>
            <a:off x="455613" y="3493008"/>
            <a:ext cx="6330212" cy="925360"/>
          </a:xfrm>
        </p:spPr>
        <p:txBody>
          <a:bodyPr lIns="0" rIns="0">
            <a:noAutofit/>
          </a:bodyPr>
          <a:lstStyle>
            <a:lvl1pPr marL="0" indent="0" algn="l">
              <a:buNone/>
              <a:defRPr sz="1600" b="0" i="0" baseline="0">
                <a:solidFill>
                  <a:schemeClr val="accent3"/>
                </a:solidFill>
                <a:latin typeface="Intel Clear"/>
                <a:cs typeface="Intel Clear"/>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16pt Intel Clear Subhead, Date, Etc.</a:t>
            </a:r>
            <a:endParaRPr lang="en-US" dirty="0"/>
          </a:p>
        </p:txBody>
      </p:sp>
    </p:spTree>
    <p:extLst>
      <p:ext uri="{BB962C8B-B14F-4D97-AF65-F5344CB8AC3E}">
        <p14:creationId xmlns:p14="http://schemas.microsoft.com/office/powerpoint/2010/main" val="180832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smtClean="0"/>
              <a:t>28pt Intel Clear Headline</a:t>
            </a:r>
            <a:endParaRPr lang="en-US" dirty="0"/>
          </a:p>
        </p:txBody>
      </p:sp>
      <p:sp>
        <p:nvSpPr>
          <p:cNvPr id="9" name="Content Placeholder 8"/>
          <p:cNvSpPr>
            <a:spLocks noGrp="1"/>
          </p:cNvSpPr>
          <p:nvPr>
            <p:ph sz="quarter" idx="13" hasCustomPrompt="1"/>
          </p:nvPr>
        </p:nvSpPr>
        <p:spPr>
          <a:xfrm>
            <a:off x="455613" y="1203325"/>
            <a:ext cx="8228012" cy="3425825"/>
          </a:xfrm>
        </p:spPr>
        <p:txBody>
          <a:bodyPr/>
          <a:lstStyle>
            <a:lvl1pPr>
              <a:defRPr>
                <a:solidFill>
                  <a:srgbClr val="0071C5"/>
                </a:solidFill>
              </a:defRPr>
            </a:lvl1pPr>
            <a:lvl2pPr>
              <a:defRPr sz="1800">
                <a:solidFill>
                  <a:schemeClr val="tx2"/>
                </a:solidFill>
              </a:defRPr>
            </a:lvl2pPr>
            <a:lvl3pPr>
              <a:defRPr sz="1800">
                <a:solidFill>
                  <a:schemeClr val="tx2"/>
                </a:solidFill>
              </a:defRPr>
            </a:lvl3pPr>
            <a:lvl4pPr>
              <a:defRPr sz="1600">
                <a:solidFill>
                  <a:schemeClr val="tx2"/>
                </a:solidFill>
              </a:defRPr>
            </a:lvl4pPr>
            <a:lvl5pPr>
              <a:defRPr>
                <a:solidFill>
                  <a:schemeClr val="tx2"/>
                </a:solidFill>
              </a:defRPr>
            </a:lvl5pPr>
          </a:lstStyle>
          <a:p>
            <a:pPr lvl="0"/>
            <a:r>
              <a:rPr lang="en-US" dirty="0" smtClean="0"/>
              <a:t>18pt Intel Clear body text</a:t>
            </a:r>
          </a:p>
          <a:p>
            <a:pPr lvl="1"/>
            <a:r>
              <a:rPr lang="en-US" dirty="0" smtClean="0"/>
              <a:t>18pt Intel Clear bullet one</a:t>
            </a:r>
          </a:p>
          <a:p>
            <a:pPr lvl="2"/>
            <a:r>
              <a:rPr lang="en-US" dirty="0" smtClean="0"/>
              <a:t>18pt Intel Clear sub-bullet</a:t>
            </a:r>
          </a:p>
          <a:p>
            <a:pPr lvl="3"/>
            <a:r>
              <a:rPr lang="en-US" dirty="0" smtClean="0"/>
              <a:t>16pt Intel Clear fourth level</a:t>
            </a:r>
          </a:p>
          <a:p>
            <a:pPr lvl="4"/>
            <a:r>
              <a:rPr lang="en-US" dirty="0" err="1" smtClean="0"/>
              <a:t>14pt</a:t>
            </a:r>
            <a:r>
              <a:rPr lang="en-US" dirty="0" smtClean="0"/>
              <a:t> Intel Clear fifth level</a:t>
            </a:r>
            <a:endParaRPr lang="en-US" dirty="0"/>
          </a:p>
        </p:txBody>
      </p:sp>
      <p:sp>
        <p:nvSpPr>
          <p:cNvPr id="5" name="Slide Number Placeholder 5"/>
          <p:cNvSpPr>
            <a:spLocks noGrp="1"/>
          </p:cNvSpPr>
          <p:nvPr>
            <p:ph type="sldNum" sz="quarter" idx="4"/>
          </p:nvPr>
        </p:nvSpPr>
        <p:spPr>
          <a:xfrm>
            <a:off x="6848906" y="4784337"/>
            <a:ext cx="2133600" cy="273844"/>
          </a:xfrm>
          <a:prstGeom prst="rect">
            <a:avLst/>
          </a:prstGeom>
        </p:spPr>
        <p:txBody>
          <a:bodyPr vert="horz" lIns="0" tIns="0" rIns="0" bIns="0" rtlCol="0" anchor="ctr"/>
          <a:lstStyle>
            <a:lvl1pPr algn="r">
              <a:defRPr sz="140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1358511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with Image">
    <p:spTree>
      <p:nvGrpSpPr>
        <p:cNvPr id="1" name=""/>
        <p:cNvGrpSpPr/>
        <p:nvPr/>
      </p:nvGrpSpPr>
      <p:grpSpPr>
        <a:xfrm>
          <a:off x="0" y="0"/>
          <a:ext cx="0" cy="0"/>
          <a:chOff x="0" y="0"/>
          <a:chExt cx="0" cy="0"/>
        </a:xfrm>
      </p:grpSpPr>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smtClean="0"/>
              <a:t>28pt Intel Clear Headline</a:t>
            </a:r>
            <a:endParaRPr lang="en-US" dirty="0"/>
          </a:p>
        </p:txBody>
      </p:sp>
      <p:sp>
        <p:nvSpPr>
          <p:cNvPr id="9" name="Picture Placeholder 8"/>
          <p:cNvSpPr>
            <a:spLocks noGrp="1"/>
          </p:cNvSpPr>
          <p:nvPr>
            <p:ph type="pic" sz="quarter" idx="13"/>
          </p:nvPr>
        </p:nvSpPr>
        <p:spPr>
          <a:xfrm>
            <a:off x="4830763" y="943430"/>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0" name="Picture Placeholder 8"/>
          <p:cNvSpPr>
            <a:spLocks noGrp="1"/>
          </p:cNvSpPr>
          <p:nvPr>
            <p:ph type="pic" sz="quarter" idx="14"/>
          </p:nvPr>
        </p:nvSpPr>
        <p:spPr>
          <a:xfrm>
            <a:off x="4830763" y="2843897"/>
            <a:ext cx="3181123" cy="1670950"/>
          </a:xfrm>
          <a:solidFill>
            <a:schemeClr val="bg2">
              <a:lumMod val="60000"/>
              <a:lumOff val="40000"/>
            </a:schemeClr>
          </a:solidFill>
        </p:spPr>
        <p:txBody>
          <a:bodyPr/>
          <a:lstStyle>
            <a:lvl1pPr>
              <a:defRPr sz="1800">
                <a:latin typeface="Intel Clear"/>
              </a:defRPr>
            </a:lvl1pPr>
          </a:lstStyle>
          <a:p>
            <a:endParaRPr lang="en-US" sz="1100" dirty="0">
              <a:latin typeface="Arial"/>
            </a:endParaRPr>
          </a:p>
        </p:txBody>
      </p:sp>
      <p:sp>
        <p:nvSpPr>
          <p:cNvPr id="11" name="Slide Number Placeholder 5"/>
          <p:cNvSpPr>
            <a:spLocks noGrp="1"/>
          </p:cNvSpPr>
          <p:nvPr>
            <p:ph type="sldNum" sz="quarter" idx="4"/>
          </p:nvPr>
        </p:nvSpPr>
        <p:spPr>
          <a:xfrm>
            <a:off x="6848906" y="4784337"/>
            <a:ext cx="2133600" cy="273844"/>
          </a:xfrm>
          <a:prstGeom prst="rect">
            <a:avLst/>
          </a:prstGeom>
        </p:spPr>
        <p:txBody>
          <a:bodyPr vert="horz" lIns="0" tIns="0" rIns="0" bIns="0" rtlCol="0" anchor="ctr"/>
          <a:lstStyle>
            <a:lvl1pPr algn="r">
              <a:defRPr sz="140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598914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EE2556C5-CE8C-6547-B838-EA80C61A4AF7}" type="slidenum">
              <a:rPr lang="en-US" smtClean="0"/>
              <a:pPr/>
              <a:t>‹#›</a:t>
            </a:fld>
            <a:endParaRPr lang="en-US" dirty="0"/>
          </a:p>
        </p:txBody>
      </p:sp>
      <p:sp>
        <p:nvSpPr>
          <p:cNvPr id="15" name="Content Placeholder 2"/>
          <p:cNvSpPr>
            <a:spLocks noGrp="1"/>
          </p:cNvSpPr>
          <p:nvPr>
            <p:ph sz="half" idx="1" hasCustomPrompt="1"/>
          </p:nvPr>
        </p:nvSpPr>
        <p:spPr>
          <a:xfrm>
            <a:off x="455613" y="1203324"/>
            <a:ext cx="4006851"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16" name="Content Placeholder 2"/>
          <p:cNvSpPr>
            <a:spLocks noGrp="1"/>
          </p:cNvSpPr>
          <p:nvPr>
            <p:ph sz="half" idx="13" hasCustomPrompt="1"/>
          </p:nvPr>
        </p:nvSpPr>
        <p:spPr>
          <a:xfrm>
            <a:off x="4678363" y="1203324"/>
            <a:ext cx="4005264" cy="3425825"/>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8"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smtClean="0"/>
              <a:t>28pt Intel Clear Headline</a:t>
            </a:r>
            <a:endParaRPr lang="en-US" dirty="0"/>
          </a:p>
        </p:txBody>
      </p:sp>
    </p:spTree>
    <p:extLst>
      <p:ext uri="{BB962C8B-B14F-4D97-AF65-F5344CB8AC3E}">
        <p14:creationId xmlns:p14="http://schemas.microsoft.com/office/powerpoint/2010/main" val="406206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with Attribut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5613" y="1203325"/>
            <a:ext cx="8228013" cy="3425825"/>
          </a:xfrm>
        </p:spPr>
        <p:txBody>
          <a:bodyPr anchor="ctr" anchorCtr="0"/>
          <a:lstStyle>
            <a:lvl1pPr marL="190500" indent="-190500">
              <a:defRPr sz="3600" b="1" baseline="0">
                <a:solidFill>
                  <a:schemeClr val="accent1"/>
                </a:solidFill>
                <a:latin typeface="+mn-lt"/>
                <a:cs typeface="Intel Clear"/>
              </a:defRPr>
            </a:lvl1pPr>
            <a:lvl2pPr marL="417513" indent="-225425">
              <a:buFont typeface="Intel Clear" pitchFamily="34" charset="0"/>
              <a:buChar char="–"/>
              <a:defRPr sz="1200" baseline="0">
                <a:latin typeface="+mn-lt"/>
                <a:cs typeface="Intel Clear" panose="020B0604020203020204" pitchFamily="34" charset="0"/>
              </a:defRPr>
            </a:lvl2pPr>
            <a:lvl3pPr marL="685800" indent="-228600">
              <a:buFont typeface="Intel Clear" pitchFamily="34" charset="0"/>
              <a:buChar char="–"/>
              <a:defRPr sz="1200">
                <a:latin typeface="+mn-lt"/>
              </a:defRPr>
            </a:lvl3pPr>
            <a:lvl4pPr>
              <a:buFont typeface="Intel Clear" pitchFamily="34" charset="0"/>
              <a:buChar char="–"/>
              <a:defRPr sz="1100">
                <a:latin typeface="+mn-lt"/>
              </a:defRPr>
            </a:lvl4pPr>
            <a:lvl5pPr>
              <a:buFont typeface="Intel Clear" pitchFamily="34" charset="0"/>
              <a:buChar char="–"/>
              <a:defRPr sz="1050">
                <a:latin typeface="+mn-lt"/>
              </a:defRPr>
            </a:lvl5pPr>
          </a:lstStyle>
          <a:p>
            <a:pPr lvl="0"/>
            <a:r>
              <a:rPr lang="en-US" dirty="0" smtClean="0"/>
              <a:t>“36pt Intel Clear Bold Text”</a:t>
            </a:r>
          </a:p>
          <a:p>
            <a:pPr lvl="1"/>
            <a:r>
              <a:rPr lang="en-US" dirty="0" err="1" smtClean="0"/>
              <a:t>12pt</a:t>
            </a:r>
            <a:r>
              <a:rPr lang="en-US" dirty="0" smtClean="0"/>
              <a:t> Attribution</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12"/>
          </p:nvPr>
        </p:nvSpPr>
        <p:spPr/>
        <p:txBody>
          <a:bodyPr/>
          <a:lstStyle/>
          <a:p>
            <a:fld id="{EE2556C5-CE8C-6547-B838-EA80C61A4AF7}" type="slidenum">
              <a:rPr lang="en-US" smtClean="0"/>
              <a:pPr/>
              <a:t>‹#›</a:t>
            </a:fld>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smtClean="0"/>
              <a:t>28pt Intel Clear Headline</a:t>
            </a:r>
            <a:endParaRPr lang="en-US" dirty="0"/>
          </a:p>
        </p:txBody>
      </p:sp>
    </p:spTree>
    <p:extLst>
      <p:ext uri="{BB962C8B-B14F-4D97-AF65-F5344CB8AC3E}">
        <p14:creationId xmlns:p14="http://schemas.microsoft.com/office/powerpoint/2010/main" val="119294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0"/>
            <a:ext cx="9144000" cy="4768850"/>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smtClean="0"/>
              <a:t>Insert photo here. Drag picture to placeholder or click icon to add.</a:t>
            </a:r>
            <a:endParaRPr lang="en-US" dirty="0"/>
          </a:p>
        </p:txBody>
      </p:sp>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smtClean="0"/>
              <a:t>28pt Intel Clear Headline</a:t>
            </a:r>
            <a:endParaRPr lang="en-US" dirty="0"/>
          </a:p>
        </p:txBody>
      </p:sp>
      <p:sp>
        <p:nvSpPr>
          <p:cNvPr id="5" name="Slide Number Placeholder 5"/>
          <p:cNvSpPr>
            <a:spLocks noGrp="1"/>
          </p:cNvSpPr>
          <p:nvPr>
            <p:ph type="sldNum" sz="quarter" idx="4"/>
          </p:nvPr>
        </p:nvSpPr>
        <p:spPr>
          <a:xfrm>
            <a:off x="6848906" y="4784337"/>
            <a:ext cx="2133600" cy="273844"/>
          </a:xfrm>
          <a:prstGeom prst="rect">
            <a:avLst/>
          </a:prstGeom>
        </p:spPr>
        <p:txBody>
          <a:bodyPr vert="horz" lIns="0" tIns="0" rIns="0" bIns="0" rtlCol="0" anchor="ctr"/>
          <a:lstStyle>
            <a:lvl1pPr algn="r">
              <a:defRPr sz="140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3638207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Bottom Half Image">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0" y="2574131"/>
            <a:ext cx="9144000" cy="2194719"/>
          </a:xfrm>
          <a:solidFill>
            <a:schemeClr val="bg2">
              <a:lumMod val="60000"/>
              <a:lumOff val="40000"/>
            </a:schemeClr>
          </a:solidFill>
        </p:spPr>
        <p:txBody>
          <a:bodyPr/>
          <a:lstStyle>
            <a:lvl1pPr marL="0" marR="0" indent="0" algn="l" defTabSz="457200" rtl="0" eaLnBrk="1" fontAlgn="auto" latinLnBrk="0" hangingPunct="1">
              <a:lnSpc>
                <a:spcPct val="100000"/>
              </a:lnSpc>
              <a:spcBef>
                <a:spcPts val="1200"/>
              </a:spcBef>
              <a:spcAft>
                <a:spcPts val="0"/>
              </a:spcAft>
              <a:buClrTx/>
              <a:buSzTx/>
              <a:buFont typeface="Wingdings" panose="05000000000000000000" pitchFamily="2" charset="2"/>
              <a:buNone/>
              <a:tabLst/>
              <a:defRPr baseline="0"/>
            </a:lvl1pPr>
          </a:lstStyle>
          <a:p>
            <a:r>
              <a:rPr lang="en-US" dirty="0" smtClean="0"/>
              <a:t>Insert photo here. Drag picture to placeholder or click icon to add.</a:t>
            </a:r>
          </a:p>
        </p:txBody>
      </p:sp>
      <p:sp>
        <p:nvSpPr>
          <p:cNvPr id="18" name="Content Placeholder 2"/>
          <p:cNvSpPr>
            <a:spLocks noGrp="1"/>
          </p:cNvSpPr>
          <p:nvPr>
            <p:ph sz="half" idx="1" hasCustomPrompt="1"/>
          </p:nvPr>
        </p:nvSpPr>
        <p:spPr>
          <a:xfrm>
            <a:off x="455613" y="1203325"/>
            <a:ext cx="4006851"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19" name="Content Placeholder 2"/>
          <p:cNvSpPr>
            <a:spLocks noGrp="1"/>
          </p:cNvSpPr>
          <p:nvPr>
            <p:ph sz="half" idx="15" hasCustomPrompt="1"/>
          </p:nvPr>
        </p:nvSpPr>
        <p:spPr>
          <a:xfrm>
            <a:off x="4678363" y="1203325"/>
            <a:ext cx="4005264" cy="1309290"/>
          </a:xfrm>
        </p:spPr>
        <p:txBody>
          <a:bodyPr vert="horz" lIns="0" tIns="0" rIns="0" bIns="0" rtlCol="0">
            <a:noAutofit/>
          </a:bodyPr>
          <a:lstStyle>
            <a:lvl1pPr>
              <a:defRPr lang="en-US" dirty="0" smtClean="0"/>
            </a:lvl1pPr>
            <a:lvl2pPr>
              <a:defRPr lang="en-US" dirty="0" smtClean="0">
                <a:solidFill>
                  <a:schemeClr val="tx2"/>
                </a:solidFill>
              </a:defRPr>
            </a:lvl2pPr>
            <a:lvl3pPr>
              <a:defRPr lang="en-US" sz="1400" dirty="0" smtClean="0">
                <a:solidFill>
                  <a:schemeClr val="tx2"/>
                </a:solidFill>
              </a:defRPr>
            </a:lvl3pPr>
            <a:lvl4pPr>
              <a:defRPr lang="en-US" sz="1200" dirty="0" smtClean="0">
                <a:solidFill>
                  <a:schemeClr val="tx2"/>
                </a:solidFill>
              </a:defRPr>
            </a:lvl4pPr>
            <a:lvl5pPr>
              <a:defRPr lang="en-US" sz="1200" dirty="0">
                <a:solidFill>
                  <a:schemeClr val="tx2"/>
                </a:solidFill>
              </a:defRPr>
            </a:lvl5pPr>
          </a:lstStyle>
          <a:p>
            <a:pPr marR="0" lvl="0" fontAlgn="auto">
              <a:lnSpc>
                <a:spcPct val="100000"/>
              </a:lnSpc>
              <a:buClrTx/>
              <a:buSzTx/>
              <a:tabLst/>
            </a:pPr>
            <a:r>
              <a:rPr lang="en-US" dirty="0" smtClean="0"/>
              <a:t>18pt Intel Clear body text</a:t>
            </a:r>
          </a:p>
          <a:p>
            <a:pPr marR="0" lvl="1" fontAlgn="auto">
              <a:lnSpc>
                <a:spcPct val="100000"/>
              </a:lnSpc>
              <a:spcAft>
                <a:spcPts val="0"/>
              </a:spcAft>
              <a:buClrTx/>
              <a:buSzTx/>
              <a:tabLst/>
            </a:pPr>
            <a:r>
              <a:rPr lang="en-US" dirty="0" smtClean="0"/>
              <a:t>16pt Intel Clear bullet one</a:t>
            </a:r>
          </a:p>
          <a:p>
            <a:pPr lvl="2"/>
            <a:r>
              <a:rPr lang="en-US" dirty="0" err="1" smtClean="0"/>
              <a:t>14pt</a:t>
            </a:r>
            <a:r>
              <a:rPr lang="en-US" dirty="0" smtClean="0"/>
              <a:t> Intel Clear third level</a:t>
            </a:r>
          </a:p>
          <a:p>
            <a:pPr lvl="3"/>
            <a:r>
              <a:rPr lang="en-US" dirty="0" err="1" smtClean="0"/>
              <a:t>12pt</a:t>
            </a:r>
            <a:r>
              <a:rPr lang="en-US" dirty="0" smtClean="0"/>
              <a:t> Intel Clear fourth level</a:t>
            </a:r>
          </a:p>
          <a:p>
            <a:pPr lvl="4"/>
            <a:r>
              <a:rPr lang="en-US" dirty="0" err="1" smtClean="0"/>
              <a:t>12pt</a:t>
            </a:r>
            <a:r>
              <a:rPr lang="en-US" dirty="0" smtClean="0"/>
              <a:t> Intel Clear fifth level</a:t>
            </a:r>
            <a:endParaRPr lang="en-US" dirty="0"/>
          </a:p>
        </p:txBody>
      </p:sp>
      <p:sp>
        <p:nvSpPr>
          <p:cNvPr id="3" name="TextBox 2"/>
          <p:cNvSpPr txBox="1"/>
          <p:nvPr userDrawn="1"/>
        </p:nvSpPr>
        <p:spPr>
          <a:xfrm>
            <a:off x="1009487" y="4975795"/>
            <a:ext cx="184666" cy="246221"/>
          </a:xfrm>
          <a:prstGeom prst="rect">
            <a:avLst/>
          </a:prstGeom>
          <a:noFill/>
        </p:spPr>
        <p:txBody>
          <a:bodyPr wrap="none" rtlCol="0">
            <a:spAutoFit/>
          </a:bodyPr>
          <a:lstStyle/>
          <a:p>
            <a:endParaRPr lang="en-US" sz="1000" dirty="0" smtClean="0">
              <a:solidFill>
                <a:schemeClr val="tx2"/>
              </a:solidFill>
              <a:cs typeface="Intel Clear"/>
            </a:endParaRPr>
          </a:p>
        </p:txBody>
      </p:sp>
      <p:sp>
        <p:nvSpPr>
          <p:cNvPr id="10"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Intel Clear"/>
                <a:cs typeface="Intel Clear"/>
              </a:defRPr>
            </a:lvl1pPr>
          </a:lstStyle>
          <a:p>
            <a:r>
              <a:rPr lang="en-US" dirty="0" smtClean="0"/>
              <a:t>28pt Intel Clear Headline</a:t>
            </a:r>
            <a:endParaRPr lang="en-US" dirty="0"/>
          </a:p>
        </p:txBody>
      </p:sp>
      <p:sp>
        <p:nvSpPr>
          <p:cNvPr id="8" name="Slide Number Placeholder 5"/>
          <p:cNvSpPr>
            <a:spLocks noGrp="1"/>
          </p:cNvSpPr>
          <p:nvPr>
            <p:ph type="sldNum" sz="quarter" idx="4"/>
          </p:nvPr>
        </p:nvSpPr>
        <p:spPr>
          <a:xfrm>
            <a:off x="6848906" y="4784337"/>
            <a:ext cx="2133600" cy="273844"/>
          </a:xfrm>
          <a:prstGeom prst="rect">
            <a:avLst/>
          </a:prstGeom>
        </p:spPr>
        <p:txBody>
          <a:bodyPr vert="horz" lIns="0" tIns="0" rIns="0" bIns="0" rtlCol="0" anchor="ctr"/>
          <a:lstStyle>
            <a:lvl1pPr algn="r">
              <a:defRPr sz="140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2392689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4758630"/>
            <a:ext cx="9144000" cy="384048"/>
          </a:xfrm>
          <a:prstGeom prst="rect">
            <a:avLst/>
          </a:prstGeom>
          <a:gradFill flip="none" rotWithShape="1">
            <a:gsLst>
              <a:gs pos="32000">
                <a:schemeClr val="tx2"/>
              </a:gs>
              <a:gs pos="95000">
                <a:srgbClr val="009FDF"/>
              </a:gs>
              <a:gs pos="78000">
                <a:srgbClr val="0071C5"/>
              </a:gs>
            </a:gsLst>
            <a:lin ang="198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2" descr="\\.psf\Home\Desktop\Intel.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239915" y="4830589"/>
            <a:ext cx="364336" cy="240131"/>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2" name="Straight Connector 11"/>
          <p:cNvCxnSpPr/>
          <p:nvPr/>
        </p:nvCxnSpPr>
        <p:spPr>
          <a:xfrm>
            <a:off x="8718551" y="4824510"/>
            <a:ext cx="2381" cy="237744"/>
          </a:xfrm>
          <a:prstGeom prst="line">
            <a:avLst/>
          </a:prstGeom>
          <a:ln w="952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itle Placeholder 1"/>
          <p:cNvSpPr>
            <a:spLocks noGrp="1"/>
          </p:cNvSpPr>
          <p:nvPr>
            <p:ph type="title"/>
          </p:nvPr>
        </p:nvSpPr>
        <p:spPr>
          <a:xfrm>
            <a:off x="455613" y="310130"/>
            <a:ext cx="8229600" cy="868680"/>
          </a:xfrm>
          <a:prstGeom prst="rect">
            <a:avLst/>
          </a:prstGeom>
        </p:spPr>
        <p:txBody>
          <a:bodyPr vert="horz" lIns="0" tIns="0" rIns="0" bIns="0" rtlCol="0" anchor="t" anchorCtr="0">
            <a:noAutofit/>
          </a:bodyPr>
          <a:lstStyle/>
          <a:p>
            <a:r>
              <a:rPr lang="en-US" dirty="0" smtClean="0"/>
              <a:t>28pt Intel Clear Headline</a:t>
            </a:r>
            <a:endParaRPr lang="en-US" dirty="0"/>
          </a:p>
        </p:txBody>
      </p:sp>
      <p:sp>
        <p:nvSpPr>
          <p:cNvPr id="3" name="Text Placeholder 2"/>
          <p:cNvSpPr>
            <a:spLocks noGrp="1"/>
          </p:cNvSpPr>
          <p:nvPr>
            <p:ph type="body" idx="1"/>
          </p:nvPr>
        </p:nvSpPr>
        <p:spPr>
          <a:xfrm>
            <a:off x="455613" y="1203325"/>
            <a:ext cx="8228012" cy="3425825"/>
          </a:xfrm>
          <a:prstGeom prst="rect">
            <a:avLst/>
          </a:prstGeom>
        </p:spPr>
        <p:txBody>
          <a:bodyPr vert="horz" lIns="0" tIns="0" rIns="0" bIns="0" rtlCol="0">
            <a:noAutofit/>
          </a:bodyPr>
          <a:lstStyle/>
          <a:p>
            <a:pPr lvl="0"/>
            <a:r>
              <a:rPr lang="en-US" dirty="0" smtClean="0"/>
              <a:t>18pt Intel Clear body text</a:t>
            </a:r>
          </a:p>
          <a:p>
            <a:pPr lvl="1"/>
            <a:r>
              <a:rPr lang="en-US" dirty="0" smtClean="0"/>
              <a:t>16pt Intel Clear bullet one</a:t>
            </a:r>
          </a:p>
          <a:p>
            <a:pPr lvl="2"/>
            <a:r>
              <a:rPr lang="en-US" dirty="0" smtClean="0"/>
              <a:t>16pt Intel Clear sub-bullet</a:t>
            </a:r>
          </a:p>
          <a:p>
            <a:pPr lvl="3"/>
            <a:r>
              <a:rPr lang="en-US" dirty="0" err="1" smtClean="0"/>
              <a:t>14pt</a:t>
            </a:r>
            <a:r>
              <a:rPr lang="en-US" dirty="0" smtClean="0"/>
              <a:t> Intel Clear fourth level</a:t>
            </a:r>
          </a:p>
          <a:p>
            <a:pPr lvl="4"/>
            <a:r>
              <a:rPr lang="en-US" dirty="0" err="1" smtClean="0"/>
              <a:t>14pt</a:t>
            </a:r>
            <a:r>
              <a:rPr lang="en-US" dirty="0" smtClean="0"/>
              <a:t> Intel Clear fifth level</a:t>
            </a:r>
            <a:endParaRPr lang="en-US" dirty="0"/>
          </a:p>
        </p:txBody>
      </p:sp>
      <p:sp>
        <p:nvSpPr>
          <p:cNvPr id="6" name="Slide Number Placeholder 5"/>
          <p:cNvSpPr>
            <a:spLocks noGrp="1"/>
          </p:cNvSpPr>
          <p:nvPr>
            <p:ph type="sldNum" sz="quarter" idx="4"/>
          </p:nvPr>
        </p:nvSpPr>
        <p:spPr>
          <a:xfrm>
            <a:off x="6848906" y="4784337"/>
            <a:ext cx="2133600" cy="273844"/>
          </a:xfrm>
          <a:prstGeom prst="rect">
            <a:avLst/>
          </a:prstGeom>
        </p:spPr>
        <p:txBody>
          <a:bodyPr vert="horz" lIns="0" tIns="0" rIns="0" bIns="0" rtlCol="0" anchor="ctr"/>
          <a:lstStyle>
            <a:lvl1pPr algn="r">
              <a:defRPr sz="140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defRPr>
            </a:lvl1pPr>
          </a:lstStyle>
          <a:p>
            <a:fld id="{EE2556C5-CE8C-6547-B838-EA80C61A4AF7}" type="slidenum">
              <a:rPr lang="en-US" smtClean="0"/>
              <a:pPr/>
              <a:t>‹#›</a:t>
            </a:fld>
            <a:endParaRPr lang="en-US" dirty="0"/>
          </a:p>
        </p:txBody>
      </p:sp>
      <p:grpSp>
        <p:nvGrpSpPr>
          <p:cNvPr id="25" name="Group 24"/>
          <p:cNvGrpSpPr/>
          <p:nvPr userDrawn="1"/>
        </p:nvGrpSpPr>
        <p:grpSpPr>
          <a:xfrm>
            <a:off x="94247" y="4744288"/>
            <a:ext cx="1326164" cy="353943"/>
            <a:chOff x="1417892" y="4758630"/>
            <a:chExt cx="1326164" cy="353943"/>
          </a:xfrm>
        </p:grpSpPr>
        <p:sp>
          <p:nvSpPr>
            <p:cNvPr id="5" name="TextBox 4"/>
            <p:cNvSpPr txBox="1"/>
            <p:nvPr userDrawn="1"/>
          </p:nvSpPr>
          <p:spPr>
            <a:xfrm>
              <a:off x="1798839" y="4802553"/>
              <a:ext cx="77779" cy="307777"/>
            </a:xfrm>
            <a:prstGeom prst="rect">
              <a:avLst/>
            </a:prstGeom>
            <a:noFill/>
          </p:spPr>
          <p:txBody>
            <a:bodyPr vert="horz" wrap="square" lIns="0" tIns="0" rIns="0" bIns="0" rtlCol="0">
              <a:spAutoFit/>
            </a:bodyPr>
            <a:lstStyle/>
            <a:p>
              <a:r>
                <a:rPr lang="en-US" sz="2000" dirty="0" smtClean="0">
                  <a:solidFill>
                    <a:schemeClr val="bg1"/>
                  </a:solidFill>
                  <a:latin typeface="Intel Clear Light" panose="020B0404020203020204" pitchFamily="34" charset="0"/>
                  <a:ea typeface="Intel Clear Light" panose="020B0404020203020204" pitchFamily="34" charset="0"/>
                  <a:cs typeface="Intel Clear Light" panose="020B0404020203020204" pitchFamily="34" charset="0"/>
                </a:rPr>
                <a:t>|</a:t>
              </a:r>
            </a:p>
          </p:txBody>
        </p:sp>
        <p:sp>
          <p:nvSpPr>
            <p:cNvPr id="7" name="TextBox 6"/>
            <p:cNvSpPr txBox="1"/>
            <p:nvPr userDrawn="1"/>
          </p:nvSpPr>
          <p:spPr>
            <a:xfrm>
              <a:off x="1964728" y="4856629"/>
              <a:ext cx="779328" cy="230832"/>
            </a:xfrm>
            <a:prstGeom prst="rect">
              <a:avLst/>
            </a:prstGeom>
            <a:noFill/>
          </p:spPr>
          <p:txBody>
            <a:bodyPr vert="horz" wrap="square" lIns="0" tIns="0" rIns="0" bIns="0" rtlCol="0">
              <a:spAutoFit/>
            </a:bodyPr>
            <a:lstStyle/>
            <a:p>
              <a:pPr algn="l">
                <a:lnSpc>
                  <a:spcPts val="900"/>
                </a:lnSpc>
              </a:pPr>
              <a:r>
                <a:rPr lang="en-US" sz="1000" dirty="0" smtClean="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rPr>
                <a:t>Visual &amp; parallel</a:t>
              </a:r>
            </a:p>
            <a:p>
              <a:pPr algn="l">
                <a:lnSpc>
                  <a:spcPts val="900"/>
                </a:lnSpc>
              </a:pPr>
              <a:r>
                <a:rPr lang="en-US" sz="1000" dirty="0" smtClean="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rPr>
                <a:t>Computing group</a:t>
              </a:r>
            </a:p>
          </p:txBody>
        </p:sp>
        <p:sp>
          <p:nvSpPr>
            <p:cNvPr id="10" name="TextBox 9"/>
            <p:cNvSpPr txBox="1"/>
            <p:nvPr userDrawn="1"/>
          </p:nvSpPr>
          <p:spPr>
            <a:xfrm>
              <a:off x="1417892" y="4758630"/>
              <a:ext cx="297720" cy="353943"/>
            </a:xfrm>
            <a:prstGeom prst="rect">
              <a:avLst/>
            </a:prstGeom>
            <a:noFill/>
          </p:spPr>
          <p:txBody>
            <a:bodyPr vert="horz" wrap="square" lIns="0" tIns="0" rIns="0" bIns="0" rtlCol="0">
              <a:spAutoFit/>
            </a:bodyPr>
            <a:lstStyle/>
            <a:p>
              <a:r>
                <a:rPr lang="en-US" sz="2300" dirty="0" smtClean="0">
                  <a:solidFill>
                    <a:schemeClr val="bg1"/>
                  </a:solidFill>
                  <a:latin typeface="Intel Clear Pro" panose="020B0804020202060201" pitchFamily="34" charset="0"/>
                  <a:ea typeface="Intel Clear Pro" panose="020B0804020202060201" pitchFamily="34" charset="0"/>
                  <a:cs typeface="Intel Clear Pro" panose="020B0804020202060201" pitchFamily="34" charset="0"/>
                </a:rPr>
                <a:t>VPG</a:t>
              </a:r>
            </a:p>
          </p:txBody>
        </p:sp>
      </p:gr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74" r:id="rId3"/>
    <p:sldLayoutId id="2147483650" r:id="rId4"/>
    <p:sldLayoutId id="2147483684" r:id="rId5"/>
    <p:sldLayoutId id="2147483652" r:id="rId6"/>
    <p:sldLayoutId id="2147483660" r:id="rId7"/>
    <p:sldLayoutId id="2147483668" r:id="rId8"/>
    <p:sldLayoutId id="2147483669" r:id="rId9"/>
    <p:sldLayoutId id="2147483670" r:id="rId10"/>
    <p:sldLayoutId id="2147483672" r:id="rId11"/>
    <p:sldLayoutId id="2147483651" r:id="rId12"/>
    <p:sldLayoutId id="2147483677" r:id="rId13"/>
    <p:sldLayoutId id="2147483665" r:id="rId14"/>
    <p:sldLayoutId id="2147483654" r:id="rId15"/>
    <p:sldLayoutId id="2147483655" r:id="rId16"/>
    <p:sldLayoutId id="2147483676" r:id="rId17"/>
    <p:sldLayoutId id="2147483681"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457200" rtl="0" eaLnBrk="1" latinLnBrk="0" hangingPunct="1">
        <a:lnSpc>
          <a:spcPct val="100000"/>
        </a:lnSpc>
        <a:spcBef>
          <a:spcPct val="0"/>
        </a:spcBef>
        <a:buNone/>
        <a:defRPr sz="2800" b="0" i="0" kern="1200" spc="0" baseline="0">
          <a:solidFill>
            <a:schemeClr val="tx2"/>
          </a:solidFill>
          <a:latin typeface="Intel Clear"/>
          <a:ea typeface="Intel Clear"/>
          <a:cs typeface="Intel Clear"/>
        </a:defRPr>
      </a:lvl1pPr>
    </p:titleStyle>
    <p:bodyStyle>
      <a:lvl1pPr marL="0" indent="0" algn="l" defTabSz="457200" rtl="0" eaLnBrk="1" latinLnBrk="0" hangingPunct="1">
        <a:spcBef>
          <a:spcPts val="1200"/>
        </a:spcBef>
        <a:spcAft>
          <a:spcPts val="0"/>
        </a:spcAft>
        <a:buFont typeface="Wingdings" panose="05000000000000000000" pitchFamily="2" charset="2"/>
        <a:buNone/>
        <a:defRPr sz="1800" b="0" kern="1200">
          <a:solidFill>
            <a:srgbClr val="0071C5"/>
          </a:solidFill>
          <a:latin typeface="+mn-lt"/>
          <a:ea typeface="+mn-ea"/>
          <a:cs typeface="Intel Clear" panose="020B0604020203020204" pitchFamily="34" charset="0"/>
        </a:defRPr>
      </a:lvl1pPr>
      <a:lvl2pPr marL="225425" indent="-225425" algn="l" defTabSz="457200" rtl="0" eaLnBrk="1" latinLnBrk="0" hangingPunct="1">
        <a:spcBef>
          <a:spcPts val="1200"/>
        </a:spcBef>
        <a:buFont typeface="Wingdings" charset="2"/>
        <a:buChar char="§"/>
        <a:defRPr sz="1600" kern="1200" baseline="0">
          <a:solidFill>
            <a:schemeClr val="tx2"/>
          </a:solidFill>
          <a:latin typeface="+mn-lt"/>
          <a:ea typeface="+mn-ea"/>
          <a:cs typeface="Intel Clear" panose="020B0604020203020204" pitchFamily="34" charset="0"/>
        </a:defRPr>
      </a:lvl2pPr>
      <a:lvl3pPr marL="571500" indent="-228600" algn="l" defTabSz="457200" rtl="0" eaLnBrk="1" latinLnBrk="0" hangingPunct="1">
        <a:spcBef>
          <a:spcPts val="800"/>
        </a:spcBef>
        <a:buFont typeface="Intel Clear" panose="020B0604020203020204" pitchFamily="34" charset="0"/>
        <a:buChar char="–"/>
        <a:defRPr sz="1600" kern="1200">
          <a:solidFill>
            <a:schemeClr val="tx2"/>
          </a:solidFill>
          <a:latin typeface="+mn-lt"/>
          <a:ea typeface="+mn-ea"/>
          <a:cs typeface="Intel Clear" panose="020B0604020203020204" pitchFamily="34" charset="0"/>
        </a:defRPr>
      </a:lvl3pPr>
      <a:lvl4pPr marL="969963" indent="-228600" algn="l" defTabSz="457200" rtl="0" eaLnBrk="1" latinLnBrk="0" hangingPunct="1">
        <a:spcBef>
          <a:spcPct val="20000"/>
        </a:spcBef>
        <a:buFont typeface="Arial"/>
        <a:buChar char="–"/>
        <a:defRPr sz="1400" kern="1200">
          <a:solidFill>
            <a:schemeClr val="tx2"/>
          </a:solidFill>
          <a:latin typeface="+mn-lt"/>
          <a:ea typeface="+mn-ea"/>
          <a:cs typeface="Intel Clear" panose="020B0604020203020204" pitchFamily="34" charset="0"/>
        </a:defRPr>
      </a:lvl4pPr>
      <a:lvl5pPr marL="1319213" indent="-228600" algn="l" defTabSz="457200" rtl="0" eaLnBrk="1" latinLnBrk="0" hangingPunct="1">
        <a:spcBef>
          <a:spcPct val="20000"/>
        </a:spcBef>
        <a:buFont typeface="Intel Clear" panose="020B0604020203020204" pitchFamily="34" charset="0"/>
        <a:buChar char="–"/>
        <a:defRPr sz="1400" kern="1200">
          <a:solidFill>
            <a:schemeClr val="tx2"/>
          </a:solidFill>
          <a:latin typeface="+mn-lt"/>
          <a:ea typeface="+mn-ea"/>
          <a:cs typeface="Intel Clear" panose="020B0604020203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32000">
              <a:schemeClr val="tx2"/>
            </a:gs>
            <a:gs pos="95000">
              <a:srgbClr val="009FDF"/>
            </a:gs>
            <a:gs pos="78000">
              <a:srgbClr val="0071C5"/>
            </a:gs>
          </a:gsLst>
          <a:lin ang="1986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44687" y="2421694"/>
            <a:ext cx="8212886" cy="1102519"/>
          </a:xfrm>
        </p:spPr>
        <p:txBody>
          <a:bodyPr/>
          <a:lstStyle/>
          <a:p>
            <a:r>
              <a:rPr lang="en-US" dirty="0" smtClean="0"/>
              <a:t>JVET-J0088: </a:t>
            </a:r>
            <a:br>
              <a:rPr lang="en-US" dirty="0" smtClean="0"/>
            </a:br>
            <a:r>
              <a:rPr lang="en-CA" b="1" dirty="0" smtClean="0"/>
              <a:t>Proposed </a:t>
            </a:r>
            <a:r>
              <a:rPr lang="en-CA" b="1" dirty="0"/>
              <a:t>Test Model toolset</a:t>
            </a:r>
            <a:endParaRPr lang="en-US" dirty="0">
              <a:solidFill>
                <a:schemeClr val="bg1">
                  <a:alpha val="90000"/>
                </a:schemeClr>
              </a:solidFill>
            </a:endParaRPr>
          </a:p>
        </p:txBody>
      </p:sp>
      <p:sp>
        <p:nvSpPr>
          <p:cNvPr id="3" name="Subtitle 2"/>
          <p:cNvSpPr>
            <a:spLocks noGrp="1"/>
          </p:cNvSpPr>
          <p:nvPr>
            <p:ph type="subTitle" idx="1"/>
          </p:nvPr>
        </p:nvSpPr>
        <p:spPr/>
        <p:txBody>
          <a:bodyPr/>
          <a:lstStyle/>
          <a:p>
            <a:r>
              <a:rPr lang="en-US" b="0" dirty="0" smtClean="0"/>
              <a:t>Jill </a:t>
            </a:r>
            <a:r>
              <a:rPr lang="en-US" b="0" dirty="0" smtClean="0"/>
              <a:t>Boyce, Sam Wong, Zhipin Deng</a:t>
            </a:r>
            <a:endParaRPr lang="en-US" b="0" dirty="0" smtClean="0"/>
          </a:p>
          <a:p>
            <a:r>
              <a:rPr lang="en-US" dirty="0" smtClean="0"/>
              <a:t>Apr 2018, San Diego</a:t>
            </a:r>
            <a:endParaRPr lang="en-US" b="0" dirty="0"/>
          </a:p>
        </p:txBody>
      </p:sp>
    </p:spTree>
    <p:extLst>
      <p:ext uri="{BB962C8B-B14F-4D97-AF65-F5344CB8AC3E}">
        <p14:creationId xmlns:p14="http://schemas.microsoft.com/office/powerpoint/2010/main" val="231009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proposal options</a:t>
            </a:r>
            <a:endParaRPr lang="en-US" dirty="0"/>
          </a:p>
        </p:txBody>
      </p:sp>
      <p:sp>
        <p:nvSpPr>
          <p:cNvPr id="3" name="Content Placeholder 2"/>
          <p:cNvSpPr>
            <a:spLocks noGrp="1"/>
          </p:cNvSpPr>
          <p:nvPr>
            <p:ph sz="quarter" idx="13"/>
          </p:nvPr>
        </p:nvSpPr>
        <p:spPr>
          <a:xfrm>
            <a:off x="455613" y="840259"/>
            <a:ext cx="8228012" cy="3788891"/>
          </a:xfrm>
        </p:spPr>
        <p:txBody>
          <a:bodyPr/>
          <a:lstStyle/>
          <a:p>
            <a:pPr marL="0" lvl="1" indent="0">
              <a:buNone/>
            </a:pPr>
            <a:r>
              <a:rPr lang="en-CA" dirty="0"/>
              <a:t>Preferred option for Test Model</a:t>
            </a:r>
            <a:endParaRPr lang="en-US" dirty="0"/>
          </a:p>
          <a:p>
            <a:pPr marL="285750" lvl="0" indent="-285750" hangingPunct="0">
              <a:buFont typeface="Arial" panose="020B0604020202020204" pitchFamily="34" charset="0"/>
              <a:buChar char="•"/>
            </a:pPr>
            <a:r>
              <a:rPr lang="en-CA" dirty="0"/>
              <a:t>HEVC + </a:t>
            </a:r>
            <a:r>
              <a:rPr lang="en-CA" dirty="0" smtClean="0"/>
              <a:t>QTBT + TT</a:t>
            </a:r>
            <a:endParaRPr lang="en-US" dirty="0"/>
          </a:p>
          <a:p>
            <a:pPr marL="285750" lvl="0" indent="-285750" hangingPunct="0">
              <a:buFont typeface="Arial" panose="020B0604020202020204" pitchFamily="34" charset="0"/>
              <a:buChar char="•"/>
            </a:pPr>
            <a:r>
              <a:rPr lang="en-CA" dirty="0"/>
              <a:t>JEM tools, with the following changes</a:t>
            </a:r>
            <a:endParaRPr lang="en-US" dirty="0"/>
          </a:p>
          <a:p>
            <a:pPr lvl="2" hangingPunct="0"/>
            <a:r>
              <a:rPr lang="en-CA" dirty="0"/>
              <a:t>Remove: </a:t>
            </a:r>
            <a:r>
              <a:rPr lang="en-US" dirty="0"/>
              <a:t>FRUC, BIO, DMVR, OBMC, LIC</a:t>
            </a:r>
          </a:p>
          <a:p>
            <a:pPr lvl="2" hangingPunct="0"/>
            <a:r>
              <a:rPr lang="en-US" dirty="0"/>
              <a:t>Simplify: Limit to </a:t>
            </a:r>
            <a:r>
              <a:rPr lang="en-US" dirty="0" err="1"/>
              <a:t>64x64</a:t>
            </a:r>
            <a:r>
              <a:rPr lang="en-US" dirty="0"/>
              <a:t> transform</a:t>
            </a:r>
          </a:p>
          <a:p>
            <a:pPr lvl="1"/>
            <a:endParaRPr lang="en-US" sz="800" dirty="0" smtClean="0"/>
          </a:p>
          <a:p>
            <a:pPr marL="0" lvl="1" indent="0">
              <a:buNone/>
            </a:pPr>
            <a:r>
              <a:rPr lang="en-US" dirty="0" smtClean="0"/>
              <a:t>Alternative, less preferred, solution: Two tiers</a:t>
            </a:r>
          </a:p>
          <a:p>
            <a:pPr marL="285750" lvl="0" indent="-285750" hangingPunct="0">
              <a:buFont typeface="Arial" panose="020B0604020202020204" pitchFamily="34" charset="0"/>
              <a:buChar char="•"/>
            </a:pPr>
            <a:r>
              <a:rPr lang="en-CA" dirty="0"/>
              <a:t>Test Model: HEVC + </a:t>
            </a:r>
            <a:r>
              <a:rPr lang="en-CA" dirty="0" smtClean="0"/>
              <a:t>QTBT + TT</a:t>
            </a:r>
            <a:endParaRPr lang="en-US" dirty="0"/>
          </a:p>
          <a:p>
            <a:pPr marL="285750" lvl="0" indent="-285750" hangingPunct="0">
              <a:buFont typeface="Arial" panose="020B0604020202020204" pitchFamily="34" charset="0"/>
              <a:buChar char="•"/>
            </a:pPr>
            <a:r>
              <a:rPr lang="en-CA" dirty="0"/>
              <a:t>Core Experiment Model: All of the JEM tools listed above for the </a:t>
            </a:r>
            <a:r>
              <a:rPr lang="en-CA" dirty="0" smtClean="0"/>
              <a:t>single-tier option</a:t>
            </a:r>
            <a:endParaRPr lang="en-US"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2</a:t>
            </a:fld>
            <a:endParaRPr lang="en-US" dirty="0"/>
          </a:p>
        </p:txBody>
      </p:sp>
    </p:spTree>
    <p:extLst>
      <p:ext uri="{BB962C8B-B14F-4D97-AF65-F5344CB8AC3E}">
        <p14:creationId xmlns:p14="http://schemas.microsoft.com/office/powerpoint/2010/main" val="4217568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Alternate option: Two Tier solution discussion</a:t>
            </a:r>
            <a:endParaRPr lang="en-US" dirty="0"/>
          </a:p>
        </p:txBody>
      </p:sp>
      <p:sp>
        <p:nvSpPr>
          <p:cNvPr id="3" name="Content Placeholder 2"/>
          <p:cNvSpPr>
            <a:spLocks noGrp="1"/>
          </p:cNvSpPr>
          <p:nvPr>
            <p:ph sz="quarter" idx="13"/>
          </p:nvPr>
        </p:nvSpPr>
        <p:spPr>
          <a:xfrm>
            <a:off x="455613" y="982363"/>
            <a:ext cx="8228012" cy="3646788"/>
          </a:xfrm>
        </p:spPr>
        <p:txBody>
          <a:bodyPr/>
          <a:lstStyle/>
          <a:p>
            <a:pPr marL="285750" indent="-285750">
              <a:buFont typeface="Arial" panose="020B0604020202020204" pitchFamily="34" charset="0"/>
              <a:buChar char="•"/>
            </a:pPr>
            <a:r>
              <a:rPr lang="en-US" dirty="0" smtClean="0"/>
              <a:t>Initial version of reference software will support both Test Model and Core Experiment Model</a:t>
            </a:r>
          </a:p>
          <a:p>
            <a:pPr marL="511175" lvl="1" indent="-285750">
              <a:buFont typeface="Arial" panose="020B0604020202020204" pitchFamily="34" charset="0"/>
              <a:buChar char="•"/>
            </a:pPr>
            <a:r>
              <a:rPr lang="en-US" dirty="0" smtClean="0"/>
              <a:t>Core Experiment Model in a separate branch</a:t>
            </a:r>
          </a:p>
          <a:p>
            <a:pPr marL="285750" indent="-285750">
              <a:buFont typeface="Arial" panose="020B0604020202020204" pitchFamily="34" charset="0"/>
              <a:buChar char="•"/>
            </a:pPr>
            <a:r>
              <a:rPr lang="en-CA" dirty="0" smtClean="0"/>
              <a:t>Only </a:t>
            </a:r>
            <a:r>
              <a:rPr lang="en-CA" dirty="0"/>
              <a:t>the Test Model would be described in the test model text description output </a:t>
            </a:r>
            <a:r>
              <a:rPr lang="en-CA" dirty="0" smtClean="0"/>
              <a:t>document</a:t>
            </a:r>
            <a:endParaRPr lang="en-CA" dirty="0"/>
          </a:p>
          <a:p>
            <a:pPr marL="285750" indent="-285750">
              <a:buFont typeface="Arial" panose="020B0604020202020204" pitchFamily="34" charset="0"/>
              <a:buChar char="•"/>
            </a:pPr>
            <a:r>
              <a:rPr lang="en-CA" dirty="0" smtClean="0"/>
              <a:t>New </a:t>
            </a:r>
            <a:r>
              <a:rPr lang="en-CA" dirty="0"/>
              <a:t>coding tools demonstrate higher gains when compared with a lower coding efficiency anchor than when compared against a higher coding efficiency anchor, because not all coding gains are </a:t>
            </a:r>
            <a:r>
              <a:rPr lang="en-CA" dirty="0" smtClean="0"/>
              <a:t>additive</a:t>
            </a:r>
          </a:p>
        </p:txBody>
      </p:sp>
      <p:sp>
        <p:nvSpPr>
          <p:cNvPr id="4" name="Slide Number Placeholder 3"/>
          <p:cNvSpPr>
            <a:spLocks noGrp="1"/>
          </p:cNvSpPr>
          <p:nvPr>
            <p:ph type="sldNum" sz="quarter" idx="4"/>
          </p:nvPr>
        </p:nvSpPr>
        <p:spPr/>
        <p:txBody>
          <a:bodyPr/>
          <a:lstStyle/>
          <a:p>
            <a:fld id="{EE2556C5-CE8C-6547-B838-EA80C61A4AF7}" type="slidenum">
              <a:rPr lang="en-US" smtClean="0"/>
              <a:pPr/>
              <a:t>3</a:t>
            </a:fld>
            <a:endParaRPr lang="en-US" dirty="0"/>
          </a:p>
        </p:txBody>
      </p:sp>
    </p:spTree>
    <p:extLst>
      <p:ext uri="{BB962C8B-B14F-4D97-AF65-F5344CB8AC3E}">
        <p14:creationId xmlns:p14="http://schemas.microsoft.com/office/powerpoint/2010/main" val="198497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2" y="308848"/>
            <a:ext cx="8526893" cy="868680"/>
          </a:xfrm>
        </p:spPr>
        <p:txBody>
          <a:bodyPr/>
          <a:lstStyle/>
          <a:p>
            <a:r>
              <a:rPr lang="en-US" dirty="0" smtClean="0"/>
              <a:t>Core Experiment Discussion for Two Tier Alternative</a:t>
            </a:r>
            <a:endParaRPr lang="en-US" dirty="0"/>
          </a:p>
        </p:txBody>
      </p:sp>
      <p:sp>
        <p:nvSpPr>
          <p:cNvPr id="3" name="Content Placeholder 2"/>
          <p:cNvSpPr>
            <a:spLocks noGrp="1"/>
          </p:cNvSpPr>
          <p:nvPr>
            <p:ph sz="quarter" idx="13"/>
          </p:nvPr>
        </p:nvSpPr>
        <p:spPr/>
        <p:txBody>
          <a:bodyPr/>
          <a:lstStyle/>
          <a:p>
            <a:pPr marL="285750" indent="-285750" hangingPunct="0">
              <a:buFont typeface="Arial" panose="020B0604020202020204" pitchFamily="34" charset="0"/>
              <a:buChar char="•"/>
            </a:pPr>
            <a:r>
              <a:rPr lang="en-CA" dirty="0"/>
              <a:t>In order to expedite development of the new standard, it is proposed to use a higher coding efficiency anchor for </a:t>
            </a:r>
            <a:r>
              <a:rPr lang="en-CA" dirty="0" smtClean="0"/>
              <a:t>CEs </a:t>
            </a:r>
          </a:p>
          <a:p>
            <a:pPr marL="285750" indent="-285750" hangingPunct="0">
              <a:buFont typeface="Arial" panose="020B0604020202020204" pitchFamily="34" charset="0"/>
              <a:buChar char="•"/>
            </a:pPr>
            <a:r>
              <a:rPr lang="en-CA" dirty="0" smtClean="0"/>
              <a:t>When </a:t>
            </a:r>
            <a:r>
              <a:rPr lang="en-CA" dirty="0"/>
              <a:t>each CE is defined, coding tools contained in the Core Experiment Model that are not directly being studied in the CE will be </a:t>
            </a:r>
            <a:r>
              <a:rPr lang="en-CA" dirty="0" smtClean="0"/>
              <a:t>enabled </a:t>
            </a:r>
          </a:p>
          <a:p>
            <a:pPr marL="285750" indent="-285750" hangingPunct="0">
              <a:buFont typeface="Arial" panose="020B0604020202020204" pitchFamily="34" charset="0"/>
              <a:buChar char="•"/>
            </a:pPr>
            <a:r>
              <a:rPr lang="en-CA" dirty="0" smtClean="0"/>
              <a:t>Coding </a:t>
            </a:r>
            <a:r>
              <a:rPr lang="en-CA" dirty="0"/>
              <a:t>tools in the Core Experiment Model that are direct related to the tools being studied in the CE will not be included in the anchor for that </a:t>
            </a:r>
            <a:r>
              <a:rPr lang="en-CA" dirty="0" smtClean="0"/>
              <a:t>CE</a:t>
            </a:r>
            <a:endParaRPr lang="en-US" dirty="0"/>
          </a:p>
          <a:p>
            <a:pPr marL="285750" indent="-285750" hangingPunct="0">
              <a:buFont typeface="Arial" panose="020B0604020202020204" pitchFamily="34" charset="0"/>
              <a:buChar char="•"/>
            </a:pPr>
            <a:r>
              <a:rPr lang="en-CA" dirty="0" smtClean="0"/>
              <a:t>Presence </a:t>
            </a:r>
            <a:r>
              <a:rPr lang="en-CA" dirty="0"/>
              <a:t>of a particular variant of a tool in the Core Experiment Model is not intended to be an </a:t>
            </a:r>
            <a:r>
              <a:rPr lang="en-CA" dirty="0" smtClean="0"/>
              <a:t>endorsement</a:t>
            </a:r>
            <a:r>
              <a:rPr lang="en-CA" dirty="0"/>
              <a:t> </a:t>
            </a:r>
            <a:r>
              <a:rPr lang="en-CA" dirty="0" smtClean="0"/>
              <a:t>when being considered for adoption to the Test Model</a:t>
            </a:r>
            <a:endParaRPr lang="en-US" dirty="0"/>
          </a:p>
          <a:p>
            <a:endParaRPr lang="en-US" dirty="0" smtClean="0"/>
          </a:p>
          <a:p>
            <a:endParaRPr lang="en-US"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4</a:t>
            </a:fld>
            <a:endParaRPr lang="en-US" dirty="0"/>
          </a:p>
        </p:txBody>
      </p:sp>
    </p:spTree>
    <p:extLst>
      <p:ext uri="{BB962C8B-B14F-4D97-AF65-F5344CB8AC3E}">
        <p14:creationId xmlns:p14="http://schemas.microsoft.com/office/powerpoint/2010/main" val="2194176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Software</a:t>
            </a:r>
            <a:endParaRPr lang="en-US" dirty="0"/>
          </a:p>
        </p:txBody>
      </p:sp>
      <p:sp>
        <p:nvSpPr>
          <p:cNvPr id="3" name="Content Placeholder 2"/>
          <p:cNvSpPr>
            <a:spLocks noGrp="1"/>
          </p:cNvSpPr>
          <p:nvPr>
            <p:ph sz="quarter" idx="13"/>
          </p:nvPr>
        </p:nvSpPr>
        <p:spPr>
          <a:xfrm>
            <a:off x="455613" y="1044147"/>
            <a:ext cx="8228012" cy="3585004"/>
          </a:xfrm>
        </p:spPr>
        <p:txBody>
          <a:bodyPr/>
          <a:lstStyle/>
          <a:p>
            <a:pPr marL="285750" indent="-285750" hangingPunct="0">
              <a:buFont typeface="Arial" panose="020B0604020202020204" pitchFamily="34" charset="0"/>
              <a:buChar char="•"/>
            </a:pPr>
            <a:r>
              <a:rPr lang="en-CA" dirty="0" smtClean="0"/>
              <a:t>Set </a:t>
            </a:r>
            <a:r>
              <a:rPr lang="en-CA" dirty="0"/>
              <a:t>of tools proposed for inclusion in the Test Model, and for the alternative solution in the Core Experiment Model, could be supported using reference software derived by modifying either the Qualcomm software in JVET-J0021 or the HHI software in </a:t>
            </a:r>
            <a:r>
              <a:rPr lang="en-CA" dirty="0" smtClean="0"/>
              <a:t>JVET-J0035</a:t>
            </a:r>
          </a:p>
          <a:p>
            <a:pPr marL="285750" indent="-285750" hangingPunct="0">
              <a:buFont typeface="Arial" panose="020B0604020202020204" pitchFamily="34" charset="0"/>
              <a:buChar char="•"/>
            </a:pPr>
            <a:r>
              <a:rPr lang="en-CA" dirty="0" smtClean="0"/>
              <a:t>For tools </a:t>
            </a:r>
            <a:r>
              <a:rPr lang="en-CA" dirty="0"/>
              <a:t>present in both the JEM and the reference software, the reference software would match the JEM behavior, except for the minimum necessary changes to add support for </a:t>
            </a:r>
            <a:r>
              <a:rPr lang="en-CA" dirty="0" smtClean="0"/>
              <a:t>TT </a:t>
            </a:r>
          </a:p>
          <a:p>
            <a:pPr marL="511175" lvl="1" indent="-285750" hangingPunct="0">
              <a:buFont typeface="Arial" panose="020B0604020202020204" pitchFamily="34" charset="0"/>
              <a:buChar char="•"/>
            </a:pPr>
            <a:r>
              <a:rPr lang="en-CA" dirty="0" smtClean="0"/>
              <a:t>For </a:t>
            </a:r>
            <a:r>
              <a:rPr lang="en-CA" dirty="0"/>
              <a:t>example, bitstreams generated with this software with the TT tool off would be decodable by the JEM </a:t>
            </a:r>
            <a:r>
              <a:rPr lang="en-CA" dirty="0" smtClean="0"/>
              <a:t>7.0</a:t>
            </a:r>
            <a:endParaRPr lang="en-US"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5</a:t>
            </a:fld>
            <a:endParaRPr lang="en-US" dirty="0"/>
          </a:p>
        </p:txBody>
      </p:sp>
    </p:spTree>
    <p:extLst>
      <p:ext uri="{BB962C8B-B14F-4D97-AF65-F5344CB8AC3E}">
        <p14:creationId xmlns:p14="http://schemas.microsoft.com/office/powerpoint/2010/main" val="429131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JEM tools removal, simplification</a:t>
            </a:r>
            <a:endParaRPr lang="en-US" dirty="0"/>
          </a:p>
        </p:txBody>
      </p:sp>
      <p:sp>
        <p:nvSpPr>
          <p:cNvPr id="3" name="Content Placeholder 2"/>
          <p:cNvSpPr>
            <a:spLocks noGrp="1"/>
          </p:cNvSpPr>
          <p:nvPr>
            <p:ph sz="quarter" idx="13"/>
          </p:nvPr>
        </p:nvSpPr>
        <p:spPr/>
        <p:txBody>
          <a:bodyPr/>
          <a:lstStyle/>
          <a:p>
            <a:pPr marL="285750" indent="-285750">
              <a:buFont typeface="Arial" panose="020B0604020202020204" pitchFamily="34" charset="0"/>
              <a:buChar char="•"/>
            </a:pPr>
            <a:r>
              <a:rPr lang="en-CA" dirty="0"/>
              <a:t>P</a:t>
            </a:r>
            <a:r>
              <a:rPr lang="en-CA" dirty="0" smtClean="0"/>
              <a:t>roposed </a:t>
            </a:r>
            <a:r>
              <a:rPr lang="en-CA" dirty="0"/>
              <a:t>to not include in the test model several tools that are already included in the </a:t>
            </a:r>
            <a:r>
              <a:rPr lang="en-CA" dirty="0" smtClean="0"/>
              <a:t>JEM: </a:t>
            </a:r>
            <a:r>
              <a:rPr lang="en-US" dirty="0" smtClean="0"/>
              <a:t>FRUC, BIO, DMVR, OBMC, LIC.</a:t>
            </a:r>
          </a:p>
          <a:p>
            <a:pPr marL="285750" indent="-285750">
              <a:buFont typeface="Arial" panose="020B0604020202020204" pitchFamily="34" charset="0"/>
              <a:buChar char="•"/>
            </a:pPr>
            <a:r>
              <a:rPr lang="en-US" dirty="0"/>
              <a:t>These tools have significant decoder complexity requirements. In several </a:t>
            </a:r>
            <a:r>
              <a:rPr lang="en-US" dirty="0" err="1"/>
              <a:t>CfP</a:t>
            </a:r>
            <a:r>
              <a:rPr lang="en-US" dirty="0"/>
              <a:t> responses, proposals were made to simplify these tools. </a:t>
            </a:r>
            <a:endParaRPr lang="en-US" dirty="0" smtClean="0"/>
          </a:p>
          <a:p>
            <a:pPr marL="285750" indent="-285750">
              <a:buFont typeface="Arial" panose="020B0604020202020204" pitchFamily="34" charset="0"/>
              <a:buChar char="•"/>
            </a:pPr>
            <a:r>
              <a:rPr lang="en-US" dirty="0" smtClean="0"/>
              <a:t>Recommend </a:t>
            </a:r>
            <a:r>
              <a:rPr lang="en-US" dirty="0"/>
              <a:t>that these tools be studied in Core Experiments before a decision is made whether or not to include them in the test </a:t>
            </a:r>
            <a:r>
              <a:rPr lang="en-US" dirty="0" smtClean="0"/>
              <a:t>model </a:t>
            </a:r>
          </a:p>
          <a:p>
            <a:pPr marL="285750" indent="-285750">
              <a:buFont typeface="Arial" panose="020B0604020202020204" pitchFamily="34" charset="0"/>
              <a:buChar char="•"/>
            </a:pPr>
            <a:r>
              <a:rPr lang="en-US" dirty="0" smtClean="0"/>
              <a:t>Propose to limit transform size to </a:t>
            </a:r>
            <a:r>
              <a:rPr lang="en-US" dirty="0" err="1" smtClean="0"/>
              <a:t>64x64</a:t>
            </a:r>
            <a:r>
              <a:rPr lang="en-US" dirty="0" smtClean="0"/>
              <a:t> because of complexity of large transforms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endParaRPr lang="en-US" dirty="0"/>
          </a:p>
          <a:p>
            <a:endParaRPr lang="en-US"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6</a:t>
            </a:fld>
            <a:endParaRPr lang="en-US" dirty="0"/>
          </a:p>
        </p:txBody>
      </p:sp>
    </p:spTree>
    <p:extLst>
      <p:ext uri="{BB962C8B-B14F-4D97-AF65-F5344CB8AC3E}">
        <p14:creationId xmlns:p14="http://schemas.microsoft.com/office/powerpoint/2010/main" val="459729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Int_PPT Template_ClearPro_16x9">
  <a:themeElements>
    <a:clrScheme name="Intel Color Palette">
      <a:dk1>
        <a:sysClr val="windowText" lastClr="000000"/>
      </a:dk1>
      <a:lt1>
        <a:sysClr val="window" lastClr="FFFFFF"/>
      </a:lt1>
      <a:dk2>
        <a:srgbClr val="003C71"/>
      </a:dk2>
      <a:lt2>
        <a:srgbClr val="B1BABF"/>
      </a:lt2>
      <a:accent1>
        <a:srgbClr val="0071C5"/>
      </a:accent1>
      <a:accent2>
        <a:srgbClr val="00AEEF"/>
      </a:accent2>
      <a:accent3>
        <a:srgbClr val="F3D54E"/>
      </a:accent3>
      <a:accent4>
        <a:srgbClr val="FFA300"/>
      </a:accent4>
      <a:accent5>
        <a:srgbClr val="FC4C02"/>
      </a:accent5>
      <a:accent6>
        <a:srgbClr val="C3D600"/>
      </a:accent6>
      <a:hlink>
        <a:srgbClr val="0071C5"/>
      </a:hlink>
      <a:folHlink>
        <a:srgbClr val="00AEEF"/>
      </a:folHlink>
    </a:clrScheme>
    <a:fontScheme name="Intel Clear">
      <a:majorFont>
        <a:latin typeface="Intel Clear"/>
        <a:ea typeface=""/>
        <a:cs typeface=""/>
      </a:majorFont>
      <a:minorFont>
        <a:latin typeface="Intel Cle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vert="horz" wrap="square" lIns="0" tIns="0" rIns="0" bIns="0" rtlCol="0">
        <a:spAutoFit/>
      </a:bodyPr>
      <a:lstStyle>
        <a:defPPr>
          <a:defRPr sz="1100" dirty="0" err="1" smtClean="0">
            <a:solidFill>
              <a:srgbClr val="003C7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E37B8CA5951794DB312969F55F51844" ma:contentTypeVersion="0" ma:contentTypeDescription="Create a new document." ma:contentTypeScope="" ma:versionID="0d289c871011e3c2e30fef92afc08628">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370BC0-18A8-4554-A59C-469DFCA2E4DD}">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09C614D1-D8D2-490E-AE57-5BB38D01F4E0}">
  <ds:schemaRefs>
    <ds:schemaRef ds:uri="http://schemas.microsoft.com/sharepoint/v3/contenttype/forms"/>
  </ds:schemaRefs>
</ds:datastoreItem>
</file>

<file path=customXml/itemProps3.xml><?xml version="1.0" encoding="utf-8"?>
<ds:datastoreItem xmlns:ds="http://schemas.openxmlformats.org/officeDocument/2006/customXml" ds:itemID="{5941D3C2-2B10-49B3-A9FB-8AAF817499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464</Words>
  <Application>Microsoft Office PowerPoint</Application>
  <PresentationFormat>On-screen Show (16:9)</PresentationFormat>
  <Paragraphs>38</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Intel Clear Light</vt:lpstr>
      <vt:lpstr>Wingdings</vt:lpstr>
      <vt:lpstr>Arial</vt:lpstr>
      <vt:lpstr>Intel Clear Pro</vt:lpstr>
      <vt:lpstr>Intel Clear</vt:lpstr>
      <vt:lpstr>Int_PPT Template_ClearPro_16x9</vt:lpstr>
      <vt:lpstr>JVET-J0088:  Proposed Test Model toolset</vt:lpstr>
      <vt:lpstr>Two proposal options</vt:lpstr>
      <vt:lpstr>Alternate option: Two Tier solution discussion</vt:lpstr>
      <vt:lpstr>Core Experiment Discussion for Two Tier Alternative</vt:lpstr>
      <vt:lpstr>Reference Software</vt:lpstr>
      <vt:lpstr>JEM tools removal, simplification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CTPClassification=CTP_IC:VisualMarkings=, CTPClassification=CTP_IC</cp:keywords>
  <cp:lastModifiedBy/>
  <cp:revision>1</cp:revision>
  <dcterms:created xsi:type="dcterms:W3CDTF">2015-05-06T16:36:39Z</dcterms:created>
  <dcterms:modified xsi:type="dcterms:W3CDTF">2018-04-16T20:23:41Z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19c06ad2-a823-4e75-b184-65ebe489a14c</vt:lpwstr>
  </property>
  <property fmtid="{D5CDD505-2E9C-101B-9397-08002B2CF9AE}" pid="3" name="CTP_BU">
    <vt:lpwstr>VISUAL TECHNOLOGIES TEAM GRP</vt:lpwstr>
  </property>
  <property fmtid="{D5CDD505-2E9C-101B-9397-08002B2CF9AE}" pid="4" name="CTP_TimeStamp">
    <vt:lpwstr>2018-04-16 20:23:34Z</vt:lpwstr>
  </property>
  <property fmtid="{D5CDD505-2E9C-101B-9397-08002B2CF9AE}" pid="5" name="_dlc_DocIdItemGuid">
    <vt:lpwstr>fc9c4e43-893e-4978-b960-5374cea6dec8</vt:lpwstr>
  </property>
  <property fmtid="{D5CDD505-2E9C-101B-9397-08002B2CF9AE}" pid="6" name="ContentTypeId">
    <vt:lpwstr>0x0101009E37B8CA5951794DB312969F55F51844</vt:lpwstr>
  </property>
  <property fmtid="{D5CDD505-2E9C-101B-9397-08002B2CF9AE}" pid="7" name="_dlc_DocId">
    <vt:lpwstr>KTXXKZT5HHND-24-17</vt:lpwstr>
  </property>
  <property fmtid="{D5CDD505-2E9C-101B-9397-08002B2CF9AE}" pid="8" name="_dlc_DocIdUrl">
    <vt:lpwstr>https://sp2010.amr.ith.intel.com/sites/VPG/_layouts/DocIdRedir.aspx?ID=KTXXKZT5HHND-24-17, KTXXKZT5HHND-24-17</vt:lpwstr>
  </property>
  <property fmtid="{D5CDD505-2E9C-101B-9397-08002B2CF9AE}" pid="9" name="CTPClassification">
    <vt:lpwstr>CTP_IC</vt:lpwstr>
  </property>
</Properties>
</file>