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82" r:id="rId2"/>
    <p:sldId id="272" r:id="rId3"/>
    <p:sldId id="283" r:id="rId4"/>
    <p:sldId id="284" r:id="rId5"/>
    <p:sldId id="286" r:id="rId6"/>
    <p:sldId id="285" r:id="rId7"/>
    <p:sldId id="288" r:id="rId8"/>
    <p:sldId id="287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3" y="3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>
            <a:extLst>
              <a:ext uri="{FF2B5EF4-FFF2-40B4-BE49-F238E27FC236}">
                <a16:creationId xmlns:a16="http://schemas.microsoft.com/office/drawing/2014/main" id="{5039DA60-93F4-479B-B99B-ECCAD2EB2E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>
            <a:extLst>
              <a:ext uri="{FF2B5EF4-FFF2-40B4-BE49-F238E27FC236}">
                <a16:creationId xmlns:a16="http://schemas.microsoft.com/office/drawing/2014/main" id="{8934C12F-D2B1-4A1C-99E8-6B53FC1D166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>
            <a:extLst>
              <a:ext uri="{FF2B5EF4-FFF2-40B4-BE49-F238E27FC236}">
                <a16:creationId xmlns:a16="http://schemas.microsoft.com/office/drawing/2014/main" id="{0EA01170-FC39-4593-8F09-A0B92A6BD5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A3FBA4-9140-4C58-A4B0-2C1A2FF9D4C5}" type="slidenum">
              <a:rPr lang="zh-CN" altLang="en-US" smtClean="0"/>
              <a:pPr>
                <a:spcBef>
                  <a:spcPct val="0"/>
                </a:spcBef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456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2018/4/11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987218-DB63-4F77-A2D1-D43EB0E765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773238"/>
            <a:ext cx="7772400" cy="21177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Merge mode modification on top of Tencent’s software in response to </a:t>
            </a:r>
            <a:r>
              <a:rPr lang="en-US" dirty="0" err="1"/>
              <a:t>CfP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C32E0DB-1C1C-4D91-8DE9-CC04FEB7D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3650" y="3767138"/>
            <a:ext cx="6400800" cy="7493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</a:rPr>
              <a:t>JVET-J0058                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                             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副标题 2">
            <a:extLst>
              <a:ext uri="{FF2B5EF4-FFF2-40B4-BE49-F238E27FC236}">
                <a16:creationId xmlns:a16="http://schemas.microsoft.com/office/drawing/2014/main" id="{40D87720-6F35-4E0E-9F53-585F37726400}"/>
              </a:ext>
            </a:extLst>
          </p:cNvPr>
          <p:cNvSpPr txBox="1">
            <a:spLocks/>
          </p:cNvSpPr>
          <p:nvPr/>
        </p:nvSpPr>
        <p:spPr>
          <a:xfrm>
            <a:off x="1411288" y="3598863"/>
            <a:ext cx="6400800" cy="33496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1200" i="1" dirty="0">
              <a:solidFill>
                <a:schemeClr val="accent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77" name="TextBox 3">
            <a:extLst>
              <a:ext uri="{FF2B5EF4-FFF2-40B4-BE49-F238E27FC236}">
                <a16:creationId xmlns:a16="http://schemas.microsoft.com/office/drawing/2014/main" id="{D0EC1867-E619-4108-BC59-E811997EB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1775" y="4581525"/>
            <a:ext cx="33845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Arial" panose="020B0604020202020204" pitchFamily="34" charset="0"/>
              </a:rPr>
              <a:t>Jing Ye</a:t>
            </a:r>
            <a:r>
              <a:rPr lang="en-US" altLang="en-US" sz="1800" dirty="0">
                <a:latin typeface="Arial" panose="020B0604020202020204" pitchFamily="34" charset="0"/>
              </a:rPr>
              <a:t>, Xiang Li, Shan Liu </a:t>
            </a:r>
          </a:p>
        </p:txBody>
      </p:sp>
    </p:spTree>
    <p:extLst>
      <p:ext uri="{BB962C8B-B14F-4D97-AF65-F5344CB8AC3E}">
        <p14:creationId xmlns:p14="http://schemas.microsoft.com/office/powerpoint/2010/main" val="4052203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 (1)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544616"/>
          </a:xfrm>
        </p:spPr>
        <p:txBody>
          <a:bodyPr/>
          <a:lstStyle/>
          <a:p>
            <a:r>
              <a:rPr lang="en-US" altLang="en-US" sz="2300" dirty="0">
                <a:ea typeface="宋体" panose="02010600030101010101" pitchFamily="2" charset="-122"/>
              </a:rPr>
              <a:t>In JEM or Next software, The inter merge candidate list are constructed by spatial candidates, temporal candidates, ATMVP, STMVP, TMVP, and artificial merge candidates. </a:t>
            </a:r>
          </a:p>
          <a:p>
            <a:r>
              <a:rPr lang="en-US" altLang="en-US" sz="2300" dirty="0">
                <a:ea typeface="宋体" panose="02010600030101010101" pitchFamily="2" charset="-122"/>
              </a:rPr>
              <a:t>Among them the spatial candidates are from left, above, left bottom, above right, and top left reference blocks as illustrated in the figure below:</a:t>
            </a:r>
          </a:p>
          <a:p>
            <a:endParaRPr lang="en-US" altLang="en-US" sz="2300" dirty="0">
              <a:ea typeface="宋体" panose="02010600030101010101" pitchFamily="2" charset="-122"/>
            </a:endParaRPr>
          </a:p>
          <a:p>
            <a:endParaRPr lang="en-US" altLang="en-US" sz="2300" dirty="0">
              <a:ea typeface="宋体" panose="02010600030101010101" pitchFamily="2" charset="-122"/>
            </a:endParaRPr>
          </a:p>
          <a:p>
            <a:endParaRPr lang="en-US" altLang="en-US" sz="2300" dirty="0"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en-US" altLang="en-US" sz="2300" dirty="0"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en-US" altLang="en-US" sz="2300" dirty="0">
              <a:ea typeface="宋体" panose="02010600030101010101" pitchFamily="2" charset="-122"/>
            </a:endParaRPr>
          </a:p>
          <a:p>
            <a:r>
              <a:rPr lang="en-US" altLang="en-US" sz="2300" dirty="0">
                <a:ea typeface="宋体" panose="02010600030101010101" pitchFamily="2" charset="-122"/>
              </a:rPr>
              <a:t>The maximum number of merge candidates is 7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D20E45C-6836-41D0-BAD9-F3A5095C1A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864" y="3212976"/>
            <a:ext cx="2054530" cy="20545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22DD4-FE61-4817-8593-AEFAB4E89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5B15-4EE4-46C5-8BFE-4E6134268F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>
              <a:defRPr/>
            </a:pPr>
            <a:r>
              <a:rPr lang="en-US" sz="2400" dirty="0"/>
              <a:t>Extending the current spatial merge candidates (JEM/NEXT) to an outer region of the reference blocks (-96, -96) to the current block</a:t>
            </a:r>
            <a:endParaRPr lang="en-US" sz="2000" dirty="0"/>
          </a:p>
          <a:p>
            <a:pPr>
              <a:defRPr/>
            </a:pPr>
            <a:r>
              <a:rPr lang="en-US" sz="2400" dirty="0"/>
              <a:t>The maximum number of merge</a:t>
            </a:r>
          </a:p>
          <a:p>
            <a:pPr marL="0" indent="0">
              <a:buNone/>
              <a:defRPr/>
            </a:pPr>
            <a:r>
              <a:rPr lang="en-US" sz="2400" dirty="0"/>
              <a:t>candidates is set to 10.</a:t>
            </a:r>
          </a:p>
          <a:p>
            <a:pPr>
              <a:defRPr/>
            </a:pPr>
            <a:r>
              <a:rPr lang="en-US" sz="2400" dirty="0"/>
              <a:t>The searching step is 16 </a:t>
            </a:r>
            <a:r>
              <a:rPr lang="en-US" sz="2400" dirty="0" err="1"/>
              <a:t>luma</a:t>
            </a:r>
            <a:r>
              <a:rPr lang="en-US" sz="2400" dirty="0"/>
              <a:t> </a:t>
            </a:r>
          </a:p>
          <a:p>
            <a:pPr marL="0" indent="0">
              <a:buNone/>
              <a:defRPr/>
            </a:pPr>
            <a:r>
              <a:rPr lang="en-US" sz="2400" dirty="0"/>
              <a:t>samples along the corresponding </a:t>
            </a:r>
          </a:p>
          <a:p>
            <a:pPr marL="0" indent="0">
              <a:buNone/>
              <a:defRPr/>
            </a:pPr>
            <a:r>
              <a:rPr lang="en-US" sz="2400" dirty="0"/>
              <a:t>Direction.</a:t>
            </a:r>
          </a:p>
          <a:p>
            <a:pPr>
              <a:defRPr/>
            </a:pPr>
            <a:r>
              <a:rPr lang="en-US" sz="2400" dirty="0"/>
              <a:t>Checking the neighbors that</a:t>
            </a:r>
          </a:p>
          <a:p>
            <a:pPr marL="0" indent="0">
              <a:buNone/>
              <a:defRPr/>
            </a:pPr>
            <a:r>
              <a:rPr lang="en-US" sz="2400" dirty="0"/>
              <a:t>are closed to the current block first.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793403-4F46-4C4A-8176-03E4D2FAC9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2024" y="2492896"/>
            <a:ext cx="4011976" cy="4006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218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8BB38-0F44-4B77-AD19-4E2D75F53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835047-C983-49CF-ACB1-523B17639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37125"/>
          </a:xfrm>
        </p:spPr>
        <p:txBody>
          <a:bodyPr/>
          <a:lstStyle/>
          <a:p>
            <a:r>
              <a:rPr lang="en-US" dirty="0"/>
              <a:t>T</a:t>
            </a:r>
            <a:r>
              <a:rPr lang="en-US" altLang="zh-CN" dirty="0"/>
              <a:t>wo sets of results:</a:t>
            </a:r>
            <a:endParaRPr lang="en-US" dirty="0"/>
          </a:p>
          <a:p>
            <a:pPr lvl="1"/>
            <a:r>
              <a:rPr lang="en-US" dirty="0"/>
              <a:t>Anchor 1: Tencent CFP(JCTVC-J0029)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A</a:t>
            </a:r>
            <a:r>
              <a:rPr lang="en-US" altLang="zh-CN" dirty="0"/>
              <a:t>nchor 2: Disable the proposed method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49DE8C5-0816-4884-9948-0E6DC183D7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463345"/>
              </p:ext>
            </p:extLst>
          </p:nvPr>
        </p:nvGraphicFramePr>
        <p:xfrm>
          <a:off x="1691680" y="2564904"/>
          <a:ext cx="4406902" cy="80962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60897499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89815604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58332337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42694644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88877123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69923095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Over Tencent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10409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243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UHD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57994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6987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325917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7384583-AC75-4654-8873-1EA83C3871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608256"/>
              </p:ext>
            </p:extLst>
          </p:nvPr>
        </p:nvGraphicFramePr>
        <p:xfrm>
          <a:off x="1691680" y="3590380"/>
          <a:ext cx="4406902" cy="647700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188020865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757203337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68532849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20684304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22065233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99595455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Over Tencent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9448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8635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7517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62143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D03DE6F-F4C3-411D-87D9-857E6A9CC2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347641"/>
              </p:ext>
            </p:extLst>
          </p:nvPr>
        </p:nvGraphicFramePr>
        <p:xfrm>
          <a:off x="1691680" y="4863703"/>
          <a:ext cx="4406902" cy="80962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182837093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06141480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45398765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9941443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00527424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97200324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Over Disable Tool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5250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58167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UHD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9971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5367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0276304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D28A72A-90FD-4B78-AEF2-911B4084F7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141546"/>
              </p:ext>
            </p:extLst>
          </p:nvPr>
        </p:nvGraphicFramePr>
        <p:xfrm>
          <a:off x="1691680" y="5938392"/>
          <a:ext cx="4406902" cy="647700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57517993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63581363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062078699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77426605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60399994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09150766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Over Disable Tool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0674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772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55878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62384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4531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2C816-E672-4C1D-A7FE-57D64BEE7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altLang="zh-CN" dirty="0"/>
              <a:t>onclusions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C562B7-2A35-45FE-9FD8-F7635BE90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proposed method shows benefits when adding additional merge candidates that are from an outer region of the reference block.</a:t>
            </a:r>
          </a:p>
          <a:p>
            <a:r>
              <a:rPr lang="en-US" dirty="0"/>
              <a:t>Suggest to further study in Core Experiment.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74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3F4EB7C-9905-45F8-BF9E-ADEDEB80D1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</a:t>
            </a:r>
            <a:r>
              <a:rPr lang="en-US" altLang="zh-CN" dirty="0"/>
              <a:t>hank you!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BE724D9-253F-4FC9-A35B-E96EAD69A1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21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7E449-63CF-4588-8310-B5191B2C0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08CFD-5820-4D34-B9B1-9F9D261391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176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02262-97FE-4898-A57B-08D31C504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 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0D3EFE-03FC-4450-88FD-A798289FC6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merge mode in Tencent </a:t>
            </a:r>
            <a:r>
              <a:rPr lang="en-US" dirty="0" err="1"/>
              <a:t>CfP</a:t>
            </a:r>
            <a:r>
              <a:rPr lang="en-US" dirty="0"/>
              <a:t>(J0029)</a:t>
            </a:r>
          </a:p>
          <a:p>
            <a:pPr lvl="1"/>
            <a:r>
              <a:rPr lang="en-US" sz="2400" dirty="0"/>
              <a:t>Max candidate number is increased to 23</a:t>
            </a:r>
          </a:p>
          <a:p>
            <a:pPr lvl="1"/>
            <a:r>
              <a:rPr lang="en-US" sz="2400" dirty="0"/>
              <a:t>New candidates are </a:t>
            </a:r>
          </a:p>
          <a:p>
            <a:pPr marL="457200" lvl="1" indent="0">
              <a:buNone/>
            </a:pPr>
            <a:r>
              <a:rPr lang="en-US" sz="2400" dirty="0"/>
              <a:t>inserted after TMVP</a:t>
            </a:r>
          </a:p>
          <a:p>
            <a:pPr lvl="1"/>
            <a:r>
              <a:rPr lang="en-US" sz="2400" dirty="0"/>
              <a:t>Grid (16x16) based scan</a:t>
            </a:r>
          </a:p>
          <a:p>
            <a:pPr marL="457200" lvl="1" indent="0">
              <a:buNone/>
            </a:pPr>
            <a:r>
              <a:rPr lang="en-US" sz="2400" dirty="0"/>
              <a:t>from close to far away</a:t>
            </a:r>
          </a:p>
          <a:p>
            <a:pPr marL="457200" lvl="1" indent="0">
              <a:buNone/>
            </a:pPr>
            <a:r>
              <a:rPr lang="en-US" sz="2400" dirty="0"/>
              <a:t>until (-96,-96)</a:t>
            </a:r>
          </a:p>
          <a:p>
            <a:pPr lvl="2"/>
            <a:r>
              <a:rPr lang="en-US" sz="2000" dirty="0"/>
              <a:t>From bottom to top</a:t>
            </a:r>
          </a:p>
          <a:p>
            <a:pPr lvl="2"/>
            <a:r>
              <a:rPr lang="en-US" sz="2000" dirty="0"/>
              <a:t>From right to left</a:t>
            </a:r>
          </a:p>
          <a:p>
            <a:pPr lvl="2"/>
            <a:r>
              <a:rPr lang="en-US" sz="2000" dirty="0"/>
              <a:t>Above region first, then left</a:t>
            </a:r>
          </a:p>
          <a:p>
            <a:pPr marL="914400" lvl="2" indent="0">
              <a:buNone/>
            </a:pPr>
            <a:r>
              <a:rPr lang="en-US" sz="2000" dirty="0"/>
              <a:t> region, then above left region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07636D-33E4-4D3A-ACEA-9765B0BFCC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8" y="2635713"/>
            <a:ext cx="4017404" cy="400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3030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10257</TotalTime>
  <Words>468</Words>
  <Application>Microsoft Office PowerPoint</Application>
  <PresentationFormat>On-screen Show (4:3)</PresentationFormat>
  <Paragraphs>129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 Unicode MS</vt:lpstr>
      <vt:lpstr>宋体</vt:lpstr>
      <vt:lpstr>微软雅黑</vt:lpstr>
      <vt:lpstr>Arial</vt:lpstr>
      <vt:lpstr>Calibri</vt:lpstr>
      <vt:lpstr>Office 主题</vt:lpstr>
      <vt:lpstr>Merge mode modification on top of Tencent’s software in response to CfP</vt:lpstr>
      <vt:lpstr>Introduction (1)</vt:lpstr>
      <vt:lpstr>Proposed method </vt:lpstr>
      <vt:lpstr>Simulation results</vt:lpstr>
      <vt:lpstr>Conclusions</vt:lpstr>
      <vt:lpstr>Thank you!</vt:lpstr>
      <vt:lpstr>PowerPoint Presentation</vt:lpstr>
      <vt:lpstr>Back up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Jing Ye</cp:lastModifiedBy>
  <cp:revision>127</cp:revision>
  <dcterms:created xsi:type="dcterms:W3CDTF">2010-10-25T03:40:34Z</dcterms:created>
  <dcterms:modified xsi:type="dcterms:W3CDTF">2018-04-12T14:54:37Z</dcterms:modified>
</cp:coreProperties>
</file>