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1" r:id="rId2"/>
    <p:sldId id="332" r:id="rId3"/>
    <p:sldId id="369" r:id="rId4"/>
    <p:sldId id="359" r:id="rId5"/>
    <p:sldId id="349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7581" autoAdjust="0"/>
  </p:normalViewPr>
  <p:slideViewPr>
    <p:cSldViewPr>
      <p:cViewPr varScale="1">
        <p:scale>
          <a:sx n="76" d="100"/>
          <a:sy n="76" d="100"/>
        </p:scale>
        <p:origin x="1230" y="96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10/18/2017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10/18/2017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D0A891-1EB3-4E49-8520-EADB3B085F5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t>10/18/2017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t>10/18/2017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t>10/18/2017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t>10/18/2017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t>10/18/2017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t>10/18/2017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t>10/18/2017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t>10/18/2017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t>10/18/2017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t>10/18/2017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t>10/18/2017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t>10/18/2017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305800" cy="220980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Weighted Angular Mode 2 and Adaptive Angular Mode 66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(JVET-H0053)</a:t>
            </a:r>
            <a:b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Y. Yu, S. Hong, and L. Wang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Angular Prediction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8674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Generate predictor using pixels from both top reference row and left reference column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Combine angular modes 2 and 66 with distance based weights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P[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x,y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] = (((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horWeight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*Recon[x+y+2,-1]) + (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verWeight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*Recon[-1,x+y+2]) + (y+x+2)/2) &gt;&gt;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ShiftDenom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Boundary filter is disabled when weighted angular prediction is used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Intra prediction mode 2 is used to code weighted angular prediction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Prediction angle for mode 2 is lost when weighted angular prediction is used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E9986E-C5AE-4584-B585-FD67BE1C3F29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3317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77978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Adaptive Angular Prediction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4864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Maintain total number of intra prediction modes and mode coding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Preserve prediction angles of modes 2 and 66, when weighted angular prediction is allowed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Modify prediction angle of mode 66 adaptively</a:t>
            </a:r>
          </a:p>
          <a:p>
            <a:pPr lvl="1"/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Use prediction angle for mode 2 when CU width is less than CU height</a:t>
            </a:r>
          </a:p>
          <a:p>
            <a:pPr lvl="1"/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Use prediction angle for mode 66 otherwise</a:t>
            </a:r>
          </a:p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Adjust direction of boundary filter accordingly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73025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pPr>
                <a:defRPr/>
              </a:pPr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3730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HM-16.6-JEM-7.0-EE1-G0081</a:t>
            </a:r>
          </a:p>
          <a:p>
            <a:pPr lvl="1"/>
            <a:r>
              <a:rPr lang="en-US" dirty="0"/>
              <a:t>Enable UWP</a:t>
            </a:r>
          </a:p>
          <a:p>
            <a:pPr lvl="1"/>
            <a:r>
              <a:rPr lang="en-US" dirty="0"/>
              <a:t>Set Weighted angular prediction mode 2 and Adaptive angular prediction mode 66</a:t>
            </a:r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B7B914E-AE1F-4F8B-BA0D-FD8876F44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35461"/>
              </p:ext>
            </p:extLst>
          </p:nvPr>
        </p:nvGraphicFramePr>
        <p:xfrm>
          <a:off x="914400" y="2590800"/>
          <a:ext cx="6857998" cy="32766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66356">
                  <a:extLst>
                    <a:ext uri="{9D8B030D-6E8A-4147-A177-3AD203B41FA5}">
                      <a16:colId xmlns:a16="http://schemas.microsoft.com/office/drawing/2014/main" val="1942712776"/>
                    </a:ext>
                  </a:extLst>
                </a:gridCol>
                <a:gridCol w="905845">
                  <a:extLst>
                    <a:ext uri="{9D8B030D-6E8A-4147-A177-3AD203B41FA5}">
                      <a16:colId xmlns:a16="http://schemas.microsoft.com/office/drawing/2014/main" val="4039521592"/>
                    </a:ext>
                  </a:extLst>
                </a:gridCol>
                <a:gridCol w="1167218">
                  <a:extLst>
                    <a:ext uri="{9D8B030D-6E8A-4147-A177-3AD203B41FA5}">
                      <a16:colId xmlns:a16="http://schemas.microsoft.com/office/drawing/2014/main" val="2979320956"/>
                    </a:ext>
                  </a:extLst>
                </a:gridCol>
                <a:gridCol w="1167218">
                  <a:extLst>
                    <a:ext uri="{9D8B030D-6E8A-4147-A177-3AD203B41FA5}">
                      <a16:colId xmlns:a16="http://schemas.microsoft.com/office/drawing/2014/main" val="804614337"/>
                    </a:ext>
                  </a:extLst>
                </a:gridCol>
                <a:gridCol w="978501">
                  <a:extLst>
                    <a:ext uri="{9D8B030D-6E8A-4147-A177-3AD203B41FA5}">
                      <a16:colId xmlns:a16="http://schemas.microsoft.com/office/drawing/2014/main" val="2279158098"/>
                    </a:ext>
                  </a:extLst>
                </a:gridCol>
                <a:gridCol w="1072860">
                  <a:extLst>
                    <a:ext uri="{9D8B030D-6E8A-4147-A177-3AD203B41FA5}">
                      <a16:colId xmlns:a16="http://schemas.microsoft.com/office/drawing/2014/main" val="4249162017"/>
                    </a:ext>
                  </a:extLst>
                </a:gridCol>
              </a:tblGrid>
              <a:tr h="335652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All Intra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59682"/>
                  </a:ext>
                </a:extLst>
              </a:tr>
              <a:tr h="335652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458314"/>
                  </a:ext>
                </a:extLst>
              </a:tr>
              <a:tr h="3196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2965498"/>
                  </a:ext>
                </a:extLst>
              </a:tr>
              <a:tr h="319668"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3964937"/>
                  </a:ext>
                </a:extLst>
              </a:tr>
              <a:tr h="3196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6342929"/>
                  </a:ext>
                </a:extLst>
              </a:tr>
              <a:tr h="3196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3765848"/>
                  </a:ext>
                </a:extLst>
              </a:tr>
              <a:tr h="3196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3995078"/>
                  </a:ext>
                </a:extLst>
              </a:tr>
              <a:tr h="33565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235975"/>
                  </a:ext>
                </a:extLst>
              </a:tr>
              <a:tr h="33565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6421469"/>
                  </a:ext>
                </a:extLst>
              </a:tr>
              <a:tr h="33565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F (optional)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4571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7337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 to use mode 2 for weighted angular prediction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 to use mode 66 for adaptive angular prediction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block size to determine prediction angle for adaptive angular prediction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BD-rate gain of 0.2% for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AI, 0.3% for class A sequences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24857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31047</TotalTime>
  <Words>395</Words>
  <Application>Microsoft Office PowerPoint</Application>
  <PresentationFormat>On-screen Show (4:3)</PresentationFormat>
  <Paragraphs>105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Blank</vt:lpstr>
      <vt:lpstr>Weighted Angular Mode 2 and Adaptive Angular Mode 66 (JVET-H0053)  K. Panusopone, Y. Yu, S. Hong, and L. Wang</vt:lpstr>
      <vt:lpstr>Weight Angular Prediction</vt:lpstr>
      <vt:lpstr>Adaptive Angular Prediction</vt:lpstr>
      <vt:lpstr>Simulation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Panusopone, Krit</cp:lastModifiedBy>
  <cp:revision>556</cp:revision>
  <dcterms:created xsi:type="dcterms:W3CDTF">2015-08-23T13:04:10Z</dcterms:created>
  <dcterms:modified xsi:type="dcterms:W3CDTF">2017-10-18T08:56:19Z</dcterms:modified>
</cp:coreProperties>
</file>