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8" r:id="rId3"/>
    <p:sldId id="259" r:id="rId4"/>
    <p:sldId id="260" r:id="rId5"/>
    <p:sldId id="257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9" y="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697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95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92457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4236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9724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511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4786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845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49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67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137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974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140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295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806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573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E1593-3383-4988-8442-700BBCF3FFB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B28237A-4141-4556-9F58-8CA1ADA5F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201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zhou@ti.com" TargetMode="External"/><Relationship Id="rId2" Type="http://schemas.openxmlformats.org/officeDocument/2006/relationships/hyperlink" Target="http://phenix.int-evry.fr/jct/doc_end_user/current_document.php?id=3345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bossen@docomoinnovations.com" TargetMode="External"/><Relationship Id="rId4" Type="http://schemas.openxmlformats.org/officeDocument/2006/relationships/hyperlink" Target="http://phenix.int-evry.fr/jct/doc_end_user/documents/7_Geneva/wg11/JCTVC-G757-v2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g11.sc29.org/doc_end_user/current_document.php?id=55902&amp;id_meeting=167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JVET-F0102: Industry </a:t>
            </a:r>
            <a:r>
              <a:rPr lang="en-US" b="1" dirty="0"/>
              <a:t>recommendation for Future Video Coding Standard Development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CA" sz="2600" dirty="0"/>
              <a:t>Samsung, Huawei, </a:t>
            </a:r>
            <a:r>
              <a:rPr lang="en-CA" sz="2600" dirty="0" err="1"/>
              <a:t>MediaTek</a:t>
            </a:r>
            <a:r>
              <a:rPr lang="en-CA" sz="2600" dirty="0"/>
              <a:t>, China </a:t>
            </a:r>
            <a:r>
              <a:rPr lang="en-CA" sz="2600" dirty="0" smtClean="0"/>
              <a:t>Telecom, </a:t>
            </a:r>
            <a:r>
              <a:rPr lang="en-CA" sz="2600" dirty="0" err="1" smtClean="0"/>
              <a:t>CableLab</a:t>
            </a:r>
            <a:r>
              <a:rPr lang="en-US" sz="2600" dirty="0"/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759361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was good in HEVC development?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 Model creation</a:t>
            </a:r>
          </a:p>
          <a:p>
            <a:pPr lvl="1"/>
            <a:r>
              <a:rPr lang="en-US" dirty="0" smtClean="0"/>
              <a:t>One tool per one functionality!</a:t>
            </a:r>
          </a:p>
          <a:p>
            <a:r>
              <a:rPr lang="en-US" dirty="0" smtClean="0"/>
              <a:t>Adoption </a:t>
            </a:r>
            <a:r>
              <a:rPr lang="en-US" dirty="0"/>
              <a:t>rules</a:t>
            </a:r>
          </a:p>
          <a:p>
            <a:pPr lvl="1"/>
            <a:r>
              <a:rPr lang="en-US" dirty="0" smtClean="0"/>
              <a:t>Only sufficient gain &amp; clear design shall justify addition tool to the draft of the standard.</a:t>
            </a:r>
          </a:p>
          <a:p>
            <a:r>
              <a:rPr lang="en-US" dirty="0" smtClean="0"/>
              <a:t>Complexity </a:t>
            </a:r>
            <a:r>
              <a:rPr lang="en-US" dirty="0"/>
              <a:t>is a complex </a:t>
            </a:r>
            <a:r>
              <a:rPr lang="en-US" dirty="0" smtClean="0"/>
              <a:t>topic</a:t>
            </a:r>
            <a:r>
              <a:rPr lang="en-US" dirty="0"/>
              <a:t>!</a:t>
            </a:r>
            <a:endParaRPr lang="en-US" dirty="0" smtClean="0"/>
          </a:p>
          <a:p>
            <a:pPr lvl="1"/>
            <a:r>
              <a:rPr lang="en-US" dirty="0" smtClean="0">
                <a:hlinkClick r:id="rId2"/>
              </a:rPr>
              <a:t>JCTVC-G095</a:t>
            </a:r>
            <a:r>
              <a:rPr lang="en-US" dirty="0" smtClean="0"/>
              <a:t> </a:t>
            </a:r>
            <a:r>
              <a:rPr lang="en-US" dirty="0"/>
              <a:t>Virtual motion compensation memory bandwidth verifier (VMBV</a:t>
            </a:r>
            <a:r>
              <a:rPr lang="en-US" dirty="0" smtClean="0"/>
              <a:t>) </a:t>
            </a:r>
            <a:r>
              <a:rPr lang="en-US" dirty="0">
                <a:hlinkClick r:id="rId3"/>
              </a:rPr>
              <a:t>M. Zhou (TI)</a:t>
            </a:r>
            <a:endParaRPr lang="en-US" dirty="0" smtClean="0"/>
          </a:p>
          <a:p>
            <a:pPr lvl="1"/>
            <a:r>
              <a:rPr lang="en-US" dirty="0">
                <a:hlinkClick r:id="rId4"/>
              </a:rPr>
              <a:t>JCTVC-G757</a:t>
            </a:r>
            <a:r>
              <a:rPr lang="en-US" dirty="0"/>
              <a:t> On software </a:t>
            </a:r>
            <a:r>
              <a:rPr lang="en-US" dirty="0" smtClean="0"/>
              <a:t>complexity </a:t>
            </a:r>
            <a:r>
              <a:rPr lang="en-US" dirty="0">
                <a:hlinkClick r:id="rId5"/>
              </a:rPr>
              <a:t>F. </a:t>
            </a:r>
            <a:r>
              <a:rPr lang="en-US" dirty="0" err="1">
                <a:hlinkClick r:id="rId5"/>
              </a:rPr>
              <a:t>Bossen</a:t>
            </a:r>
            <a:r>
              <a:rPr lang="en-US" dirty="0">
                <a:hlinkClick r:id="rId5"/>
              </a:rPr>
              <a:t> (DOCOMO Innovations</a:t>
            </a:r>
            <a:r>
              <a:rPr lang="en-US" dirty="0" smtClean="0">
                <a:hlinkClick r:id="rId5"/>
              </a:rPr>
              <a:t>)</a:t>
            </a:r>
            <a:endParaRPr lang="en-US" dirty="0" smtClean="0"/>
          </a:p>
          <a:p>
            <a:r>
              <a:rPr lang="en-US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738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risk factors are?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time line change b</a:t>
            </a:r>
            <a:r>
              <a:rPr lang="en-US" dirty="0" smtClean="0">
                <a:sym typeface="Wingdings" panose="05000000000000000000" pitchFamily="2" charset="2"/>
              </a:rPr>
              <a:t>reaks product roadmap. 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2 years from TM creation shall be kept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Low level changes at the last moment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6 months prior standard finalization spec should be frozen</a:t>
            </a:r>
          </a:p>
          <a:p>
            <a:pPr lvl="2"/>
            <a:r>
              <a:rPr lang="en-US" sz="1600" dirty="0"/>
              <a:t>Such changes could delay chip tape-out time </a:t>
            </a:r>
            <a:r>
              <a:rPr lang="en-US" sz="1600" dirty="0" smtClean="0"/>
              <a:t>significantly (several months)</a:t>
            </a:r>
            <a:endParaRPr lang="en-US" sz="1600" dirty="0"/>
          </a:p>
          <a:p>
            <a:r>
              <a:rPr lang="en-US" dirty="0" smtClean="0"/>
              <a:t>Common </a:t>
            </a:r>
            <a:r>
              <a:rPr lang="en-US" dirty="0" smtClean="0"/>
              <a:t>Test Conditions!</a:t>
            </a:r>
          </a:p>
          <a:p>
            <a:pPr lvl="1"/>
            <a:r>
              <a:rPr lang="en-US" dirty="0" smtClean="0"/>
              <a:t>HEVC &amp; JEM, </a:t>
            </a:r>
            <a:r>
              <a:rPr lang="en-US" dirty="0" smtClean="0"/>
              <a:t>about only </a:t>
            </a:r>
            <a:r>
              <a:rPr lang="en-US" dirty="0" smtClean="0"/>
              <a:t>20 sequences </a:t>
            </a:r>
            <a:r>
              <a:rPr lang="en-US" dirty="0" smtClean="0">
                <a:sym typeface="Wingdings" panose="05000000000000000000" pitchFamily="2" charset="2"/>
              </a:rPr>
              <a:t> risk factor</a:t>
            </a:r>
          </a:p>
          <a:p>
            <a:pPr lvl="1"/>
            <a:r>
              <a:rPr lang="en-US" dirty="0" smtClean="0"/>
              <a:t>Rate points shall be aligned with </a:t>
            </a:r>
            <a:r>
              <a:rPr lang="en-US" altLang="ko-KR" dirty="0" smtClean="0">
                <a:hlinkClick r:id="rId2"/>
              </a:rPr>
              <a:t>w16359</a:t>
            </a:r>
            <a:r>
              <a:rPr lang="en-US" altLang="ko-KR" dirty="0" smtClean="0"/>
              <a:t> (</a:t>
            </a:r>
            <a:r>
              <a:rPr lang="en-US" dirty="0"/>
              <a:t>Requirements for a future video coding standard </a:t>
            </a:r>
            <a:r>
              <a:rPr lang="en-US" dirty="0" smtClean="0"/>
              <a:t>v4).</a:t>
            </a:r>
          </a:p>
          <a:p>
            <a:r>
              <a:rPr lang="en-US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659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oriented codec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Who is the </a:t>
            </a:r>
            <a:r>
              <a:rPr lang="en-US" dirty="0" smtClean="0"/>
              <a:t>customer of the standard?</a:t>
            </a:r>
            <a:endParaRPr lang="en-US" dirty="0" smtClean="0"/>
          </a:p>
          <a:p>
            <a:pPr lvl="1"/>
            <a:r>
              <a:rPr lang="en-US" dirty="0" smtClean="0"/>
              <a:t>Device manufactures and content provide</a:t>
            </a:r>
            <a:r>
              <a:rPr lang="en-US" dirty="0"/>
              <a:t>r</a:t>
            </a:r>
            <a:r>
              <a:rPr lang="en-US" dirty="0" smtClean="0"/>
              <a:t>s</a:t>
            </a:r>
          </a:p>
          <a:p>
            <a:pPr lvl="1"/>
            <a:r>
              <a:rPr lang="en-US" dirty="0" smtClean="0"/>
              <a:t>Their comments based on technical evidence should have higher priority</a:t>
            </a:r>
          </a:p>
          <a:p>
            <a:r>
              <a:rPr lang="en-CA" b="1" dirty="0" smtClean="0"/>
              <a:t>Agreed</a:t>
            </a:r>
            <a:r>
              <a:rPr lang="en-CA" dirty="0" smtClean="0"/>
              <a:t> </a:t>
            </a:r>
            <a:r>
              <a:rPr lang="en-CA" dirty="0"/>
              <a:t>technical evaluation criteria </a:t>
            </a:r>
            <a:r>
              <a:rPr lang="en-CA" dirty="0" smtClean="0"/>
              <a:t>reflecting </a:t>
            </a:r>
            <a:r>
              <a:rPr lang="en-CA" dirty="0"/>
              <a:t>industry needs </a:t>
            </a:r>
            <a:endParaRPr lang="en-US" dirty="0" smtClean="0"/>
          </a:p>
          <a:p>
            <a:pPr lvl="0" hangingPunct="0"/>
            <a:r>
              <a:rPr lang="en-CA" dirty="0"/>
              <a:t>Profiles and levels should be directly associated with </a:t>
            </a:r>
            <a:r>
              <a:rPr lang="en-CA" b="1" dirty="0"/>
              <a:t>specific industry needs</a:t>
            </a:r>
            <a:r>
              <a:rPr lang="en-CA" dirty="0"/>
              <a:t>, for example to meet the need of content providers or consumer devices like mobile phones.</a:t>
            </a:r>
            <a:endParaRPr lang="en-US" dirty="0"/>
          </a:p>
          <a:p>
            <a:pPr lvl="0" hangingPunct="0"/>
            <a:r>
              <a:rPr lang="en-CA" b="1" dirty="0"/>
              <a:t>Simpler</a:t>
            </a:r>
            <a:r>
              <a:rPr lang="en-CA" dirty="0"/>
              <a:t> tools that are less complex and simpler to implement in real products should be given special consideration in the process of adopting normative technology into the standard.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263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recommendations for future standard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hangingPunct="0"/>
            <a:r>
              <a:rPr lang="en-CA" sz="2800" dirty="0" smtClean="0"/>
              <a:t>Technical </a:t>
            </a:r>
            <a:r>
              <a:rPr lang="en-CA" sz="2800" dirty="0"/>
              <a:t>evaluation criteria based on industry roadmaps</a:t>
            </a:r>
            <a:endParaRPr lang="en-US" sz="2800" dirty="0"/>
          </a:p>
          <a:p>
            <a:pPr lvl="0" hangingPunct="0"/>
            <a:r>
              <a:rPr lang="en-CA" sz="2800" dirty="0" smtClean="0"/>
              <a:t>Product-oriented </a:t>
            </a:r>
            <a:r>
              <a:rPr lang="en-CA" sz="2800" dirty="0"/>
              <a:t>codec standard developed in two years</a:t>
            </a:r>
            <a:endParaRPr lang="en-US" sz="2800" dirty="0"/>
          </a:p>
          <a:p>
            <a:pPr lvl="0" hangingPunct="0"/>
            <a:r>
              <a:rPr lang="en-CA" sz="2800" dirty="0" smtClean="0"/>
              <a:t>Profiles </a:t>
            </a:r>
            <a:r>
              <a:rPr lang="en-CA" sz="2800" dirty="0"/>
              <a:t>and levels must be associated directly with industry needs</a:t>
            </a:r>
            <a:endParaRPr lang="en-US" sz="2800" dirty="0"/>
          </a:p>
          <a:p>
            <a:pPr lvl="0" hangingPunct="0"/>
            <a:r>
              <a:rPr lang="en-CA" sz="2800" dirty="0" smtClean="0"/>
              <a:t>Simpler </a:t>
            </a:r>
            <a:r>
              <a:rPr lang="en-CA" sz="2800" dirty="0"/>
              <a:t>tools that are easier to implement have </a:t>
            </a:r>
            <a:r>
              <a:rPr lang="en-CA" sz="2800" dirty="0" smtClean="0"/>
              <a:t>higher </a:t>
            </a:r>
            <a:r>
              <a:rPr lang="en-CA" sz="2800" dirty="0"/>
              <a:t>value</a:t>
            </a:r>
            <a:endParaRPr lang="en-US" sz="2800" dirty="0"/>
          </a:p>
          <a:p>
            <a:pPr lvl="0" hangingPunct="0"/>
            <a:r>
              <a:rPr lang="en-CA" sz="2800" dirty="0" smtClean="0"/>
              <a:t>Extend </a:t>
            </a:r>
            <a:r>
              <a:rPr lang="en-CA" sz="2800" dirty="0"/>
              <a:t>evaluation platforms to include MPU, GPU</a:t>
            </a:r>
            <a:endParaRPr lang="en-US" sz="2800" dirty="0"/>
          </a:p>
          <a:p>
            <a:pPr lvl="0" hangingPunct="0"/>
            <a:r>
              <a:rPr lang="en-CA" sz="2800" dirty="0" smtClean="0"/>
              <a:t>Wider </a:t>
            </a:r>
            <a:r>
              <a:rPr lang="en-CA" sz="2800" dirty="0"/>
              <a:t>selection of test materials </a:t>
            </a:r>
            <a:endParaRPr lang="en-CA" sz="2800" dirty="0" smtClean="0"/>
          </a:p>
          <a:p>
            <a:pPr lvl="0" hangingPunct="0"/>
            <a:r>
              <a:rPr lang="en-CA" sz="2800" dirty="0" smtClean="0"/>
              <a:t>Test conditions reflect actual requirement (QP selection targeting to </a:t>
            </a:r>
            <a:r>
              <a:rPr lang="en-US" sz="2800" dirty="0" smtClean="0"/>
              <a:t>the rates specified in requirements)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411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requested?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 goal is to kick-off the discussion about how we can make standard development process better and FVC successful in a market?</a:t>
            </a:r>
          </a:p>
          <a:p>
            <a:pPr lvl="1"/>
            <a:r>
              <a:rPr lang="en-US" dirty="0" err="1" smtClean="0"/>
              <a:t>AhG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Solicit industry recommendation regarding standardization process </a:t>
            </a:r>
          </a:p>
          <a:p>
            <a:pPr lvl="1"/>
            <a:r>
              <a:rPr lang="en-US" dirty="0" smtClean="0"/>
              <a:t>Discuss and come-up with agreed complexity </a:t>
            </a:r>
            <a:r>
              <a:rPr lang="en-US" dirty="0" smtClean="0"/>
              <a:t>metrics reflecting industry needs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971738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1166</TotalTime>
  <Words>365</Words>
  <Application>Microsoft Office PowerPoint</Application>
  <PresentationFormat>Widescreen</PresentationFormat>
  <Paragraphs>41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HY중고딕</vt:lpstr>
      <vt:lpstr>Arial</vt:lpstr>
      <vt:lpstr>Century Gothic</vt:lpstr>
      <vt:lpstr>Wingdings</vt:lpstr>
      <vt:lpstr>Wingdings 3</vt:lpstr>
      <vt:lpstr>Wisp</vt:lpstr>
      <vt:lpstr>JVET-F0102: Industry recommendation for Future Video Coding Standard Development</vt:lpstr>
      <vt:lpstr>What was good in HEVC development?</vt:lpstr>
      <vt:lpstr>What risk factors are?</vt:lpstr>
      <vt:lpstr>Product oriented codec</vt:lpstr>
      <vt:lpstr>Potential recommendations for future standard development</vt:lpstr>
      <vt:lpstr>What is requested?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Industry recommendation for Future Video Coding Standard Development</dc:title>
  <dc:creator>Elena Alshina</dc:creator>
  <cp:lastModifiedBy>Elena Alshina</cp:lastModifiedBy>
  <cp:revision>19</cp:revision>
  <dcterms:created xsi:type="dcterms:W3CDTF">2017-04-02T12:39:10Z</dcterms:created>
  <dcterms:modified xsi:type="dcterms:W3CDTF">2017-04-05T04:32:04Z</dcterms:modified>
</cp:coreProperties>
</file>