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1" r:id="rId1"/>
  </p:sldMasterIdLst>
  <p:notesMasterIdLst>
    <p:notesMasterId r:id="rId9"/>
  </p:notesMasterIdLst>
  <p:handoutMasterIdLst>
    <p:handoutMasterId r:id="rId10"/>
  </p:handoutMasterIdLst>
  <p:sldIdLst>
    <p:sldId id="336" r:id="rId2"/>
    <p:sldId id="451" r:id="rId3"/>
    <p:sldId id="349" r:id="rId4"/>
    <p:sldId id="455" r:id="rId5"/>
    <p:sldId id="469" r:id="rId6"/>
    <p:sldId id="472" r:id="rId7"/>
    <p:sldId id="319" r:id="rId8"/>
  </p:sldIdLst>
  <p:sldSz cx="12192000" cy="6858000"/>
  <p:notesSz cx="6797675" cy="9928225"/>
  <p:embeddedFontLst>
    <p:embeddedFont>
      <p:font typeface="Cambria Math" panose="02040503050406030204" pitchFamily="18" charset="0"/>
      <p:regular r:id="rId11"/>
    </p:embeddedFont>
    <p:embeddedFont>
      <p:font typeface="Ericsson Capital TT" panose="02000503000000020004" pitchFamily="2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336"/>
            <p14:sldId id="451"/>
            <p14:sldId id="349"/>
            <p14:sldId id="455"/>
            <p14:sldId id="469"/>
            <p14:sldId id="472"/>
            <p14:sldId id="31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00FF00"/>
    <a:srgbClr val="9F9F9F"/>
    <a:srgbClr val="8A8A8A"/>
    <a:srgbClr val="6D6D6D"/>
    <a:srgbClr val="4B4B4B"/>
    <a:srgbClr val="000000"/>
    <a:srgbClr val="FFFFFF"/>
    <a:srgbClr val="808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81" autoAdjust="0"/>
    <p:restoredTop sz="93606" autoAdjust="0"/>
  </p:normalViewPr>
  <p:slideViewPr>
    <p:cSldViewPr snapToGrid="0">
      <p:cViewPr>
        <p:scale>
          <a:sx n="60" d="100"/>
          <a:sy n="60" d="100"/>
        </p:scale>
        <p:origin x="-636" y="-31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380"/>
    </p:cViewPr>
  </p:sorterViewPr>
  <p:notesViewPr>
    <p:cSldViewPr snapToGrid="0">
      <p:cViewPr varScale="1">
        <p:scale>
          <a:sx n="64" d="100"/>
          <a:sy n="64" d="100"/>
        </p:scale>
        <p:origin x="-3414" y="-126"/>
      </p:cViewPr>
      <p:guideLst>
        <p:guide orient="horz" pos="3127"/>
        <p:guide pos="2141"/>
      </p:guideLst>
    </p:cSldViewPr>
  </p:notesViewPr>
  <p:gridSpacing cx="360045" cy="36004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3GPP - Beyond the TS ?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2015-05-13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009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2015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3009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11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r">
              <a:defRPr sz="1200"/>
            </a:lvl1pPr>
          </a:lstStyle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9532"/>
            <a:ext cx="2945084" cy="49711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11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l">
              <a:defRPr sz="1200"/>
            </a:lvl1pPr>
          </a:lstStyle>
          <a:p>
            <a:r>
              <a:rPr lang="en-US" smtClean="0"/>
              <a:t>3GPP - Beyond the TS ?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71" tIns="45235" rIns="90471" bIns="45235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532"/>
            <a:ext cx="2945085" cy="49711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2015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6339"/>
            <a:ext cx="5437200" cy="4467780"/>
          </a:xfrm>
          <a:prstGeom prst="rect">
            <a:avLst/>
          </a:prstGeom>
        </p:spPr>
        <p:txBody>
          <a:bodyPr vert="horz" lIns="90471" tIns="45235" rIns="90471" bIns="4523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A1411E-B334-4AE8-9A3D-9C73E96A0978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3GPP - Beyond the TS ?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046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ogo2011" descr="Ericsson_Logo_Vertical_MSPowerPoint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313" y="431800"/>
            <a:ext cx="1027112" cy="90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135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524933" y="1808164"/>
            <a:ext cx="11135784" cy="28400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/>
          <a:lstStyle>
            <a:lvl1pPr>
              <a:defRPr sz="7000" smtClean="0">
                <a:latin typeface="Ericsson Capital TT" pitchFamily="2" charset="0"/>
              </a:defRPr>
            </a:lvl1pPr>
          </a:lstStyle>
          <a:p>
            <a:pPr lvl="0"/>
            <a:r>
              <a:rPr lang="en-US" noProof="0" smtClean="0"/>
              <a:t>Click to add Title</a:t>
            </a:r>
          </a:p>
        </p:txBody>
      </p:sp>
      <p:sp>
        <p:nvSpPr>
          <p:cNvPr id="48136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24934" y="5137150"/>
            <a:ext cx="11140017" cy="13858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b"/>
          <a:lstStyle>
            <a:lvl1pPr marL="0" indent="0">
              <a:buFont typeface="Arial" charset="0"/>
              <a:buNone/>
              <a:defRPr sz="3000" smtClean="0"/>
            </a:lvl1pPr>
          </a:lstStyle>
          <a:p>
            <a:pPr lvl="0"/>
            <a:r>
              <a:rPr lang="en-US" noProof="0" smtClean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4619720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357909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746890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48243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708884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494083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49228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750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86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5535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9667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648456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185504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02929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051266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251777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930112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018906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973126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eftInfo"/>
          <p:cNvSpPr txBox="1">
            <a:spLocks noChangeArrowheads="1"/>
          </p:cNvSpPr>
          <p:nvPr/>
        </p:nvSpPr>
        <p:spPr bwMode="auto">
          <a:xfrm>
            <a:off x="-2516188" y="438150"/>
            <a:ext cx="235267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Slide title 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44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 minimum 24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Bullets level 2-5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minimum 20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</a:rPr>
              <a:t>Characters for Embedded font:</a:t>
            </a:r>
            <a:br>
              <a:rPr lang="en-US" sz="500" dirty="0" smtClean="0">
                <a:solidFill>
                  <a:srgbClr val="9FB7D3"/>
                </a:solidFill>
              </a:rPr>
            </a:b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n-US" sz="50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5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4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Do not add objects or text in the footer area</a:t>
            </a:r>
          </a:p>
        </p:txBody>
      </p:sp>
      <p:pic>
        <p:nvPicPr>
          <p:cNvPr id="1027" name="Econ2011" descr="ECON_RGB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338" y="360363"/>
            <a:ext cx="4445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sz="800" smtClean="0">
                <a:solidFill>
                  <a:srgbClr val="87888A"/>
                </a:solidFill>
              </a:rPr>
              <a:t>Ericsson Research 2014  |  EAB-14:066732 Uen, Rev A  |  2014-12-29  |  Page </a:t>
            </a:r>
            <a:fld id="{C8763657-DEBA-4CC5-BAD4-48D423A15C7B}" type="slidenum">
              <a:rPr lang="en-US" sz="800" smtClean="0">
                <a:solidFill>
                  <a:srgbClr val="87888A"/>
                </a:solidFill>
              </a:rPr>
              <a:pPr eaLnBrk="1" hangingPunct="1">
                <a:spcBef>
                  <a:spcPct val="0"/>
                </a:spcBef>
                <a:defRPr/>
              </a:pPr>
              <a:t>‹#›</a:t>
            </a:fld>
            <a:endParaRPr lang="en-US" sz="800" dirty="0" smtClean="0">
              <a:solidFill>
                <a:srgbClr val="87888A"/>
              </a:solidFill>
            </a:endParaRPr>
          </a:p>
        </p:txBody>
      </p:sp>
      <p:sp>
        <p:nvSpPr>
          <p:cNvPr id="1029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8638" y="1800225"/>
            <a:ext cx="11136312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5463" y="239713"/>
            <a:ext cx="99917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Header</a:t>
            </a:r>
          </a:p>
        </p:txBody>
      </p:sp>
    </p:spTree>
    <p:extLst>
      <p:ext uri="{BB962C8B-B14F-4D97-AF65-F5344CB8AC3E}">
        <p14:creationId xmlns:p14="http://schemas.microsoft.com/office/powerpoint/2010/main" val="445651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  <p:sldLayoutId id="2147483719" r:id="rId18"/>
    <p:sldLayoutId id="2147483721" r:id="rId1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0" fontAlgn="base" hangingPunct="0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0" fontAlgn="base" hangingPunct="0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F0096: Division free bilateral filtering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sz="2800" dirty="0" smtClean="0"/>
              <a:t>Jacob Ström, Kenneth Andersson, Per Wennersten, Martin Pettersson, Jack Enhorn and Rickard Sjöberg</a:t>
            </a:r>
          </a:p>
          <a:p>
            <a:r>
              <a:rPr lang="en-US" sz="2800" dirty="0" smtClean="0"/>
              <a:t>Ericsson Research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570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During the </a:t>
            </a:r>
            <a:r>
              <a:rPr lang="en-US" dirty="0" smtClean="0"/>
              <a:t>weekend, when the bilateral filter was discussed, </a:t>
            </a:r>
            <a:r>
              <a:rPr lang="en-US" dirty="0"/>
              <a:t>it was requested to have a division-free implementation of </a:t>
            </a:r>
            <a:r>
              <a:rPr lang="en-US" dirty="0" smtClean="0"/>
              <a:t>JVET-F0034 </a:t>
            </a:r>
            <a:r>
              <a:rPr lang="en-US" dirty="0"/>
              <a:t>test 2 demonstrated. It was also concluded that the smaller division-lookup-table (division-LUT) of about 1 kB was preferred. This contribution is a response to these requests.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80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minimize the division LUT, nominator and denominator should be small.</a:t>
            </a:r>
          </a:p>
          <a:p>
            <a:r>
              <a:rPr lang="en-US" dirty="0" smtClean="0"/>
              <a:t>Nominator is made small by using a differential form of the calculation (bit-exact)</a:t>
            </a:r>
          </a:p>
          <a:p>
            <a:r>
              <a:rPr lang="en-US" dirty="0" smtClean="0"/>
              <a:t>Denominator is made small by excluding filtering for inter blocks of size 16x16 and larger</a:t>
            </a:r>
          </a:p>
          <a:p>
            <a:r>
              <a:rPr lang="en-US" dirty="0" smtClean="0"/>
              <a:t>Result: Division is converted to multiplication (15 bits times 13 bits) with a division table of 576 bytes</a:t>
            </a:r>
          </a:p>
          <a:p>
            <a:r>
              <a:rPr lang="en-US" dirty="0" smtClean="0"/>
              <a:t>BDR numbers: </a:t>
            </a:r>
          </a:p>
          <a:p>
            <a:pPr lvl="1"/>
            <a:r>
              <a:rPr lang="en-US" dirty="0" smtClean="0"/>
              <a:t>-0.4% / -0.5% / -0.5% / -0.5% for AI / RA / LD / LDP</a:t>
            </a:r>
          </a:p>
          <a:p>
            <a:pPr lvl="1"/>
            <a:r>
              <a:rPr lang="en-US" dirty="0" smtClean="0"/>
              <a:t>(-0.4% / -0.5% / -0.5% / -0.6%) previously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43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differential form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604093" y="3576974"/>
                <a:ext cx="4981557" cy="7228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/>
                            </a:rPr>
                            <m:t>F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𝐶</m:t>
                          </m:r>
                        </m:sub>
                      </m:sSub>
                      <m:r>
                        <a:rPr lang="en-US" b="0" i="0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/>
                            </a:rPr>
                            <m:t>Δ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𝑅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>
                              <a:latin typeface="Cambria Math"/>
                            </a:rPr>
                            <m:t>Δ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𝑅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>
                              <a:latin typeface="Cambria Math"/>
                            </a:rPr>
                            <m:t>Δ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𝐵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>
                              <a:latin typeface="Cambria Math"/>
                            </a:rPr>
                            <m:t>Δ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𝐵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/>
                                </a:rPr>
                                <m:t>C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𝑅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𝐵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b="0" dirty="0" smtClean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4093" y="3576974"/>
                <a:ext cx="4981557" cy="72289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604093" y="2580670"/>
                <a:ext cx="4838632" cy="7209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𝐹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𝐶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𝐶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𝑅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𝑅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𝐵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𝐵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𝐶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𝑅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𝐵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4093" y="2580670"/>
                <a:ext cx="4838632" cy="72090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7221940" y="2593074"/>
            <a:ext cx="16658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Regular form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221940" y="3850944"/>
            <a:ext cx="33988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Differential form (equivalent)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363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-0.4% / -0.5% / -0.5% / -0.5% for AI / RA / LD / LDP</a:t>
            </a:r>
          </a:p>
          <a:p>
            <a:endParaRPr lang="sv-SE" dirty="0"/>
          </a:p>
          <a:p>
            <a:r>
              <a:rPr lang="sv-SE" dirty="0" smtClean="0"/>
              <a:t>EE2 test2 (JVET-F0034) </a:t>
            </a:r>
            <a:r>
              <a:rPr lang="sv-SE" dirty="0" err="1" smtClean="0"/>
              <a:t>were</a:t>
            </a:r>
            <a:endParaRPr lang="sv-SE" dirty="0" smtClean="0"/>
          </a:p>
          <a:p>
            <a:pPr lvl="1"/>
            <a:r>
              <a:rPr lang="sv-SE" dirty="0" smtClean="0"/>
              <a:t>-0.4% / -0.5% / -0.5% / -0.6%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bdr</a:t>
            </a:r>
            <a:r>
              <a:rPr lang="sv-SE" dirty="0" smtClean="0"/>
              <a:t> </a:t>
            </a:r>
            <a:r>
              <a:rPr lang="sv-SE" dirty="0" err="1" smtClean="0"/>
              <a:t>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90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2202 </a:t>
            </a:r>
            <a:r>
              <a:rPr lang="en-US" sz="2000" dirty="0" smtClean="0"/>
              <a:t>bytes of LUT for </a:t>
            </a:r>
            <a:r>
              <a:rPr lang="en-US" sz="2000" dirty="0" smtClean="0"/>
              <a:t>bilateral filter coefficients</a:t>
            </a:r>
          </a:p>
          <a:p>
            <a:r>
              <a:rPr lang="en-US" sz="2000" dirty="0" smtClean="0"/>
              <a:t>567 extra bytes of LUT for division-free version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BDR </a:t>
            </a:r>
            <a:r>
              <a:rPr lang="en-US" sz="2000" dirty="0" smtClean="0"/>
              <a:t>numbers:</a:t>
            </a:r>
          </a:p>
          <a:p>
            <a:pPr marL="536576" lvl="3" indent="-176213">
              <a:buClr>
                <a:srgbClr val="00A9D4"/>
              </a:buClr>
              <a:buFont typeface="Arial" charset="0"/>
              <a:buChar char="›"/>
            </a:pPr>
            <a:r>
              <a:rPr lang="en-US" sz="1800" dirty="0"/>
              <a:t>-</a:t>
            </a:r>
            <a:r>
              <a:rPr lang="en-US" sz="1800" dirty="0" smtClean="0"/>
              <a:t>0,4</a:t>
            </a:r>
            <a:r>
              <a:rPr lang="en-US" sz="1800" dirty="0"/>
              <a:t>% / </a:t>
            </a:r>
            <a:r>
              <a:rPr lang="en-US" sz="1800" dirty="0" smtClean="0"/>
              <a:t>-0,5</a:t>
            </a:r>
            <a:r>
              <a:rPr lang="en-US" sz="1800" dirty="0"/>
              <a:t>% / </a:t>
            </a:r>
            <a:r>
              <a:rPr lang="en-US" sz="1800" dirty="0" smtClean="0"/>
              <a:t>-0,5</a:t>
            </a:r>
            <a:r>
              <a:rPr lang="en-US" sz="1800" dirty="0"/>
              <a:t>% / </a:t>
            </a:r>
            <a:r>
              <a:rPr lang="en-US" sz="1800" dirty="0" smtClean="0"/>
              <a:t>-0,5%    (AI/RA/LDB/LDP)</a:t>
            </a:r>
            <a:endParaRPr lang="en-US" sz="1800" dirty="0"/>
          </a:p>
          <a:p>
            <a:r>
              <a:rPr lang="en-US" sz="2000" dirty="0" smtClean="0"/>
              <a:t>Also: </a:t>
            </a:r>
          </a:p>
          <a:p>
            <a:pPr lvl="1"/>
            <a:r>
              <a:rPr lang="en-US" sz="1800" dirty="0" smtClean="0"/>
              <a:t>Division can be replaced by a multiplication + shift</a:t>
            </a:r>
          </a:p>
          <a:p>
            <a:pPr lvl="1"/>
            <a:r>
              <a:rPr lang="en-US" sz="1800" dirty="0" smtClean="0"/>
              <a:t>Decoding run times have decreased</a:t>
            </a:r>
          </a:p>
          <a:p>
            <a:pPr lvl="2"/>
            <a:r>
              <a:rPr lang="en-US" sz="1800" dirty="0" smtClean="0"/>
              <a:t>JVET-E0032:	</a:t>
            </a:r>
            <a:r>
              <a:rPr lang="en-CA" sz="1800" dirty="0" smtClean="0"/>
              <a:t>5</a:t>
            </a:r>
            <a:r>
              <a:rPr lang="en-CA" sz="1800" dirty="0"/>
              <a:t>% </a:t>
            </a:r>
            <a:r>
              <a:rPr lang="en-CA" sz="1800" dirty="0" smtClean="0"/>
              <a:t> /    3</a:t>
            </a:r>
            <a:r>
              <a:rPr lang="en-CA" sz="1800" dirty="0"/>
              <a:t>% / </a:t>
            </a:r>
            <a:r>
              <a:rPr lang="en-CA" sz="1800" dirty="0" smtClean="0"/>
              <a:t>  5</a:t>
            </a:r>
            <a:r>
              <a:rPr lang="en-CA" sz="1800" dirty="0"/>
              <a:t>% </a:t>
            </a:r>
            <a:r>
              <a:rPr lang="en-CA" sz="1800" dirty="0" smtClean="0"/>
              <a:t> /   3%		(AI/RA/LDB/LDP)</a:t>
            </a:r>
          </a:p>
          <a:p>
            <a:pPr lvl="2"/>
            <a:r>
              <a:rPr lang="en-CA" sz="1800" dirty="0" smtClean="0"/>
              <a:t>now: (F0096):	3%  /    1% /   0%  /   0%</a:t>
            </a:r>
          </a:p>
          <a:p>
            <a:pPr lvl="1"/>
            <a:r>
              <a:rPr lang="en-CA" sz="1800" dirty="0"/>
              <a:t>Encoding run times have also decreased</a:t>
            </a:r>
          </a:p>
          <a:p>
            <a:pPr lvl="2"/>
            <a:r>
              <a:rPr lang="en-US" sz="1800" dirty="0"/>
              <a:t>JVET-E0032: 	</a:t>
            </a:r>
            <a:r>
              <a:rPr lang="en-CA" sz="1800" dirty="0"/>
              <a:t>7%  /    3% /   5%  /   4%</a:t>
            </a:r>
          </a:p>
          <a:p>
            <a:pPr lvl="2"/>
            <a:r>
              <a:rPr lang="en-US" sz="1800" dirty="0" smtClean="0"/>
              <a:t>JVET-F0034:</a:t>
            </a:r>
            <a:r>
              <a:rPr lang="en-CA" sz="1800" dirty="0"/>
              <a:t>	6%  /    3% /   2%  /   3</a:t>
            </a:r>
            <a:r>
              <a:rPr lang="en-CA" sz="1800" dirty="0" smtClean="0"/>
              <a:t>%</a:t>
            </a:r>
            <a:endParaRPr lang="en-CA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 flipH="1">
            <a:off x="6685782" y="771826"/>
            <a:ext cx="3763283" cy="2190974"/>
            <a:chOff x="6685783" y="637200"/>
            <a:chExt cx="3994521" cy="2325600"/>
          </a:xfrm>
          <a:solidFill>
            <a:schemeClr val="tx1"/>
          </a:solidFill>
        </p:grpSpPr>
        <p:sp>
          <p:nvSpPr>
            <p:cNvPr id="4" name="Rectangle 3"/>
            <p:cNvSpPr>
              <a:spLocks noChangeAspect="1"/>
            </p:cNvSpPr>
            <p:nvPr/>
          </p:nvSpPr>
          <p:spPr bwMode="auto">
            <a:xfrm>
              <a:off x="7151426" y="2109600"/>
              <a:ext cx="853200" cy="853200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Rectangle 4"/>
            <p:cNvSpPr>
              <a:spLocks noChangeAspect="1"/>
            </p:cNvSpPr>
            <p:nvPr/>
          </p:nvSpPr>
          <p:spPr bwMode="auto">
            <a:xfrm>
              <a:off x="6685783" y="2793600"/>
              <a:ext cx="169200" cy="169200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Rectangle 5"/>
            <p:cNvSpPr>
              <a:spLocks noChangeAspect="1"/>
            </p:cNvSpPr>
            <p:nvPr/>
          </p:nvSpPr>
          <p:spPr bwMode="auto">
            <a:xfrm>
              <a:off x="8354704" y="637200"/>
              <a:ext cx="2325600" cy="2325600"/>
            </a:xfrm>
            <a:prstGeom prst="rect">
              <a:avLst/>
            </a:prstGeom>
            <a:grp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687401" y="63940"/>
            <a:ext cx="1794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brute force</a:t>
            </a:r>
            <a:br>
              <a:rPr lang="en-US" dirty="0" smtClean="0"/>
            </a:br>
            <a:r>
              <a:rPr lang="en-US" dirty="0" smtClean="0"/>
              <a:t>417792 bytes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112374" y="1446057"/>
            <a:ext cx="898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test 1</a:t>
            </a:r>
            <a:br>
              <a:rPr lang="en-US" dirty="0" smtClean="0"/>
            </a:br>
            <a:r>
              <a:rPr lang="en-US" dirty="0" smtClean="0"/>
              <a:t>56178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0781731" y="1821736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test 2</a:t>
            </a:r>
            <a:br>
              <a:rPr lang="en-US" dirty="0" smtClean="0"/>
            </a:br>
            <a:r>
              <a:rPr lang="en-US" dirty="0" smtClean="0"/>
              <a:t>2202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 bwMode="auto">
          <a:xfrm flipH="1">
            <a:off x="10517720" y="2388358"/>
            <a:ext cx="264011" cy="30025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55012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54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36041</TotalTime>
  <Words>435</Words>
  <Application>Microsoft Office PowerPoint</Application>
  <PresentationFormat>Custom</PresentationFormat>
  <Paragraphs>44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Cambria Math</vt:lpstr>
      <vt:lpstr>Ericsson Capital TT</vt:lpstr>
      <vt:lpstr>1_PresentationTemplate2011</vt:lpstr>
      <vt:lpstr>F0096: Division free bilateral filtering</vt:lpstr>
      <vt:lpstr>Background</vt:lpstr>
      <vt:lpstr>Outline</vt:lpstr>
      <vt:lpstr>differential form</vt:lpstr>
      <vt:lpstr>bdr numbers</vt:lpstr>
      <vt:lpstr>SUMMARY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- Beyond the TS ?</dc:title>
  <dc:creator>EAB/OVM Frédéric Gabin</dc:creator>
  <dc:description>Rev PA1</dc:description>
  <cp:lastModifiedBy>Jacob Ström</cp:lastModifiedBy>
  <cp:revision>488</cp:revision>
  <cp:lastPrinted>2015-06-12T10:49:57Z</cp:lastPrinted>
  <dcterms:created xsi:type="dcterms:W3CDTF">2011-05-24T09:22:48Z</dcterms:created>
  <dcterms:modified xsi:type="dcterms:W3CDTF">2017-04-05T23:39:19Z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2015</vt:lpwstr>
  </property>
  <property fmtid="{D5CDD505-2E9C-101B-9397-08002B2CF9AE}" pid="29" name="MiddleFooterField">
    <vt:lpwstr>Public</vt:lpwstr>
  </property>
  <property fmtid="{D5CDD505-2E9C-101B-9397-08002B2CF9AE}" pid="30" name="RightFooterField">
    <vt:lpwstr>3GPP - Beyond the TS ?</vt:lpwstr>
  </property>
  <property fmtid="{D5CDD505-2E9C-101B-9397-08002B2CF9AE}" pid="31" name="RightFooterField2">
    <vt:lpwstr>2015-05-13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EAB/OVM Frédéric Gabin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PRESENTATION TO DVB</vt:lpwstr>
  </property>
  <property fmtid="{D5CDD505-2E9C-101B-9397-08002B2CF9AE}" pid="43" name="Title">
    <vt:lpwstr>3GPP - Beyond the TS ?</vt:lpwstr>
  </property>
  <property fmtid="{D5CDD505-2E9C-101B-9397-08002B2CF9AE}" pid="44" name="Date">
    <vt:lpwstr>2015-05-13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