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  <p:sldMasterId id="2147483686" r:id="rId6"/>
    <p:sldMasterId id="2147483699" r:id="rId7"/>
    <p:sldMasterId id="2147483712" r:id="rId8"/>
    <p:sldMasterId id="2147483726" r:id="rId9"/>
    <p:sldMasterId id="2147483739" r:id="rId10"/>
    <p:sldMasterId id="2147483752" r:id="rId11"/>
  </p:sldMasterIdLst>
  <p:notesMasterIdLst>
    <p:notesMasterId r:id="rId33"/>
  </p:notesMasterIdLst>
  <p:handoutMasterIdLst>
    <p:handoutMasterId r:id="rId34"/>
  </p:handoutMasterIdLst>
  <p:sldIdLst>
    <p:sldId id="272" r:id="rId12"/>
    <p:sldId id="349" r:id="rId13"/>
    <p:sldId id="358" r:id="rId14"/>
    <p:sldId id="389" r:id="rId15"/>
    <p:sldId id="362" r:id="rId16"/>
    <p:sldId id="388" r:id="rId17"/>
    <p:sldId id="363" r:id="rId18"/>
    <p:sldId id="364" r:id="rId19"/>
    <p:sldId id="365" r:id="rId20"/>
    <p:sldId id="377" r:id="rId21"/>
    <p:sldId id="366" r:id="rId22"/>
    <p:sldId id="367" r:id="rId23"/>
    <p:sldId id="368" r:id="rId24"/>
    <p:sldId id="370" r:id="rId25"/>
    <p:sldId id="371" r:id="rId26"/>
    <p:sldId id="372" r:id="rId27"/>
    <p:sldId id="393" r:id="rId28"/>
    <p:sldId id="394" r:id="rId29"/>
    <p:sldId id="361" r:id="rId30"/>
    <p:sldId id="351" r:id="rId31"/>
    <p:sldId id="297" r:id="rId3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80D"/>
    <a:srgbClr val="F8F8F8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39" autoAdjust="0"/>
    <p:restoredTop sz="96433" autoAdjust="0"/>
  </p:normalViewPr>
  <p:slideViewPr>
    <p:cSldViewPr>
      <p:cViewPr varScale="1">
        <p:scale>
          <a:sx n="74" d="100"/>
          <a:sy n="74" d="100"/>
        </p:scale>
        <p:origin x="8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ouise\document\_proposal\F-SSP_padding\cha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ouise\document\_proposal\F-SSP_padding\cha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sPole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Sheet1!$A$2:$A$182</c:f>
              <c:numCache>
                <c:formatCode>General</c:formatCode>
                <c:ptCount val="181"/>
                <c:pt idx="0">
                  <c:v>-90</c:v>
                </c:pt>
                <c:pt idx="1">
                  <c:v>-89</c:v>
                </c:pt>
                <c:pt idx="2">
                  <c:v>-88</c:v>
                </c:pt>
                <c:pt idx="3">
                  <c:v>-87</c:v>
                </c:pt>
                <c:pt idx="4">
                  <c:v>-86</c:v>
                </c:pt>
                <c:pt idx="5">
                  <c:v>-85</c:v>
                </c:pt>
                <c:pt idx="6">
                  <c:v>-84</c:v>
                </c:pt>
                <c:pt idx="7">
                  <c:v>-83</c:v>
                </c:pt>
                <c:pt idx="8">
                  <c:v>-82</c:v>
                </c:pt>
                <c:pt idx="9">
                  <c:v>-81</c:v>
                </c:pt>
                <c:pt idx="10">
                  <c:v>-80</c:v>
                </c:pt>
                <c:pt idx="11">
                  <c:v>-79</c:v>
                </c:pt>
                <c:pt idx="12">
                  <c:v>-78</c:v>
                </c:pt>
                <c:pt idx="13">
                  <c:v>-77</c:v>
                </c:pt>
                <c:pt idx="14">
                  <c:v>-76</c:v>
                </c:pt>
                <c:pt idx="15">
                  <c:v>-75</c:v>
                </c:pt>
                <c:pt idx="16">
                  <c:v>-74</c:v>
                </c:pt>
                <c:pt idx="17">
                  <c:v>-73</c:v>
                </c:pt>
                <c:pt idx="18">
                  <c:v>-72</c:v>
                </c:pt>
                <c:pt idx="19">
                  <c:v>-71</c:v>
                </c:pt>
                <c:pt idx="20">
                  <c:v>-70</c:v>
                </c:pt>
                <c:pt idx="21">
                  <c:v>-69</c:v>
                </c:pt>
                <c:pt idx="22">
                  <c:v>-68</c:v>
                </c:pt>
                <c:pt idx="23">
                  <c:v>-67</c:v>
                </c:pt>
                <c:pt idx="24">
                  <c:v>-66</c:v>
                </c:pt>
                <c:pt idx="25">
                  <c:v>-65</c:v>
                </c:pt>
                <c:pt idx="26">
                  <c:v>-64</c:v>
                </c:pt>
                <c:pt idx="27">
                  <c:v>-63</c:v>
                </c:pt>
                <c:pt idx="28">
                  <c:v>-62</c:v>
                </c:pt>
                <c:pt idx="29">
                  <c:v>-61</c:v>
                </c:pt>
                <c:pt idx="30">
                  <c:v>-60</c:v>
                </c:pt>
                <c:pt idx="31">
                  <c:v>-59</c:v>
                </c:pt>
                <c:pt idx="32">
                  <c:v>-58</c:v>
                </c:pt>
                <c:pt idx="33">
                  <c:v>-57</c:v>
                </c:pt>
                <c:pt idx="34">
                  <c:v>-56</c:v>
                </c:pt>
                <c:pt idx="35">
                  <c:v>-55</c:v>
                </c:pt>
                <c:pt idx="36">
                  <c:v>-54</c:v>
                </c:pt>
                <c:pt idx="37">
                  <c:v>-53</c:v>
                </c:pt>
                <c:pt idx="38">
                  <c:v>-52</c:v>
                </c:pt>
                <c:pt idx="39">
                  <c:v>-51</c:v>
                </c:pt>
                <c:pt idx="40">
                  <c:v>-50</c:v>
                </c:pt>
                <c:pt idx="41">
                  <c:v>-49</c:v>
                </c:pt>
                <c:pt idx="42">
                  <c:v>-48</c:v>
                </c:pt>
                <c:pt idx="43">
                  <c:v>-47</c:v>
                </c:pt>
                <c:pt idx="44">
                  <c:v>-46</c:v>
                </c:pt>
                <c:pt idx="45">
                  <c:v>-45</c:v>
                </c:pt>
                <c:pt idx="46">
                  <c:v>-44</c:v>
                </c:pt>
                <c:pt idx="47">
                  <c:v>-43</c:v>
                </c:pt>
                <c:pt idx="48">
                  <c:v>-42</c:v>
                </c:pt>
                <c:pt idx="49">
                  <c:v>-41</c:v>
                </c:pt>
                <c:pt idx="50">
                  <c:v>-40</c:v>
                </c:pt>
                <c:pt idx="51">
                  <c:v>-39</c:v>
                </c:pt>
                <c:pt idx="52">
                  <c:v>-38</c:v>
                </c:pt>
                <c:pt idx="53">
                  <c:v>-37</c:v>
                </c:pt>
                <c:pt idx="54">
                  <c:v>-36</c:v>
                </c:pt>
                <c:pt idx="55">
                  <c:v>-35</c:v>
                </c:pt>
                <c:pt idx="56">
                  <c:v>-34</c:v>
                </c:pt>
                <c:pt idx="57">
                  <c:v>-33</c:v>
                </c:pt>
                <c:pt idx="58">
                  <c:v>-32</c:v>
                </c:pt>
                <c:pt idx="59">
                  <c:v>-31</c:v>
                </c:pt>
                <c:pt idx="60">
                  <c:v>-30</c:v>
                </c:pt>
                <c:pt idx="61">
                  <c:v>-29</c:v>
                </c:pt>
                <c:pt idx="62">
                  <c:v>-28</c:v>
                </c:pt>
                <c:pt idx="63">
                  <c:v>-27</c:v>
                </c:pt>
                <c:pt idx="64">
                  <c:v>-26</c:v>
                </c:pt>
                <c:pt idx="65">
                  <c:v>-25</c:v>
                </c:pt>
                <c:pt idx="66">
                  <c:v>-24</c:v>
                </c:pt>
                <c:pt idx="67">
                  <c:v>-23</c:v>
                </c:pt>
                <c:pt idx="68">
                  <c:v>-22</c:v>
                </c:pt>
                <c:pt idx="69">
                  <c:v>-21</c:v>
                </c:pt>
                <c:pt idx="70">
                  <c:v>-20</c:v>
                </c:pt>
                <c:pt idx="71">
                  <c:v>-19</c:v>
                </c:pt>
                <c:pt idx="72">
                  <c:v>-18</c:v>
                </c:pt>
                <c:pt idx="73">
                  <c:v>-17</c:v>
                </c:pt>
                <c:pt idx="74">
                  <c:v>-16</c:v>
                </c:pt>
                <c:pt idx="75">
                  <c:v>-15</c:v>
                </c:pt>
                <c:pt idx="76">
                  <c:v>-14</c:v>
                </c:pt>
                <c:pt idx="77">
                  <c:v>-13</c:v>
                </c:pt>
                <c:pt idx="78">
                  <c:v>-12</c:v>
                </c:pt>
                <c:pt idx="79">
                  <c:v>-11</c:v>
                </c:pt>
                <c:pt idx="80">
                  <c:v>-10</c:v>
                </c:pt>
                <c:pt idx="81">
                  <c:v>-9</c:v>
                </c:pt>
                <c:pt idx="82">
                  <c:v>-8</c:v>
                </c:pt>
                <c:pt idx="83">
                  <c:v>-7</c:v>
                </c:pt>
                <c:pt idx="84">
                  <c:v>-6</c:v>
                </c:pt>
                <c:pt idx="85">
                  <c:v>-5</c:v>
                </c:pt>
                <c:pt idx="86">
                  <c:v>-4</c:v>
                </c:pt>
                <c:pt idx="87">
                  <c:v>-3</c:v>
                </c:pt>
                <c:pt idx="88">
                  <c:v>-2</c:v>
                </c:pt>
                <c:pt idx="89">
                  <c:v>-1</c:v>
                </c:pt>
                <c:pt idx="90">
                  <c:v>0</c:v>
                </c:pt>
                <c:pt idx="91">
                  <c:v>1</c:v>
                </c:pt>
                <c:pt idx="92">
                  <c:v>2</c:v>
                </c:pt>
                <c:pt idx="93">
                  <c:v>3</c:v>
                </c:pt>
                <c:pt idx="94">
                  <c:v>4</c:v>
                </c:pt>
                <c:pt idx="95">
                  <c:v>5</c:v>
                </c:pt>
                <c:pt idx="96">
                  <c:v>6</c:v>
                </c:pt>
                <c:pt idx="97">
                  <c:v>7</c:v>
                </c:pt>
                <c:pt idx="98">
                  <c:v>8</c:v>
                </c:pt>
                <c:pt idx="99">
                  <c:v>9</c:v>
                </c:pt>
                <c:pt idx="100">
                  <c:v>10</c:v>
                </c:pt>
                <c:pt idx="101">
                  <c:v>11</c:v>
                </c:pt>
                <c:pt idx="102">
                  <c:v>12</c:v>
                </c:pt>
                <c:pt idx="103">
                  <c:v>13</c:v>
                </c:pt>
                <c:pt idx="104">
                  <c:v>14</c:v>
                </c:pt>
                <c:pt idx="105">
                  <c:v>15</c:v>
                </c:pt>
                <c:pt idx="106">
                  <c:v>16</c:v>
                </c:pt>
                <c:pt idx="107">
                  <c:v>17</c:v>
                </c:pt>
                <c:pt idx="108">
                  <c:v>18</c:v>
                </c:pt>
                <c:pt idx="109">
                  <c:v>19</c:v>
                </c:pt>
                <c:pt idx="110">
                  <c:v>20</c:v>
                </c:pt>
                <c:pt idx="111">
                  <c:v>21</c:v>
                </c:pt>
                <c:pt idx="112">
                  <c:v>22</c:v>
                </c:pt>
                <c:pt idx="113">
                  <c:v>23</c:v>
                </c:pt>
                <c:pt idx="114">
                  <c:v>24</c:v>
                </c:pt>
                <c:pt idx="115">
                  <c:v>25</c:v>
                </c:pt>
                <c:pt idx="116">
                  <c:v>26</c:v>
                </c:pt>
                <c:pt idx="117">
                  <c:v>27</c:v>
                </c:pt>
                <c:pt idx="118">
                  <c:v>28</c:v>
                </c:pt>
                <c:pt idx="119">
                  <c:v>29</c:v>
                </c:pt>
                <c:pt idx="120">
                  <c:v>30</c:v>
                </c:pt>
                <c:pt idx="121">
                  <c:v>31</c:v>
                </c:pt>
                <c:pt idx="122">
                  <c:v>32</c:v>
                </c:pt>
                <c:pt idx="123">
                  <c:v>33</c:v>
                </c:pt>
                <c:pt idx="124">
                  <c:v>34</c:v>
                </c:pt>
                <c:pt idx="125">
                  <c:v>35</c:v>
                </c:pt>
                <c:pt idx="126">
                  <c:v>36</c:v>
                </c:pt>
                <c:pt idx="127">
                  <c:v>37</c:v>
                </c:pt>
                <c:pt idx="128">
                  <c:v>38</c:v>
                </c:pt>
                <c:pt idx="129">
                  <c:v>39</c:v>
                </c:pt>
                <c:pt idx="130">
                  <c:v>40</c:v>
                </c:pt>
                <c:pt idx="131">
                  <c:v>41</c:v>
                </c:pt>
                <c:pt idx="132">
                  <c:v>42</c:v>
                </c:pt>
                <c:pt idx="133">
                  <c:v>43</c:v>
                </c:pt>
                <c:pt idx="134">
                  <c:v>44</c:v>
                </c:pt>
                <c:pt idx="135">
                  <c:v>45</c:v>
                </c:pt>
                <c:pt idx="136">
                  <c:v>46</c:v>
                </c:pt>
                <c:pt idx="137">
                  <c:v>47</c:v>
                </c:pt>
                <c:pt idx="138">
                  <c:v>48</c:v>
                </c:pt>
                <c:pt idx="139">
                  <c:v>49</c:v>
                </c:pt>
                <c:pt idx="140">
                  <c:v>50</c:v>
                </c:pt>
                <c:pt idx="141">
                  <c:v>51</c:v>
                </c:pt>
                <c:pt idx="142">
                  <c:v>52</c:v>
                </c:pt>
                <c:pt idx="143">
                  <c:v>53</c:v>
                </c:pt>
                <c:pt idx="144">
                  <c:v>54</c:v>
                </c:pt>
                <c:pt idx="145">
                  <c:v>55</c:v>
                </c:pt>
                <c:pt idx="146">
                  <c:v>56</c:v>
                </c:pt>
                <c:pt idx="147">
                  <c:v>57</c:v>
                </c:pt>
                <c:pt idx="148">
                  <c:v>58</c:v>
                </c:pt>
                <c:pt idx="149">
                  <c:v>59</c:v>
                </c:pt>
                <c:pt idx="150">
                  <c:v>60</c:v>
                </c:pt>
                <c:pt idx="151">
                  <c:v>61</c:v>
                </c:pt>
                <c:pt idx="152">
                  <c:v>62</c:v>
                </c:pt>
                <c:pt idx="153">
                  <c:v>63</c:v>
                </c:pt>
                <c:pt idx="154">
                  <c:v>64</c:v>
                </c:pt>
                <c:pt idx="155">
                  <c:v>65</c:v>
                </c:pt>
                <c:pt idx="156">
                  <c:v>66</c:v>
                </c:pt>
                <c:pt idx="157">
                  <c:v>67</c:v>
                </c:pt>
                <c:pt idx="158">
                  <c:v>68</c:v>
                </c:pt>
                <c:pt idx="159">
                  <c:v>69</c:v>
                </c:pt>
                <c:pt idx="160">
                  <c:v>70</c:v>
                </c:pt>
                <c:pt idx="161">
                  <c:v>71</c:v>
                </c:pt>
                <c:pt idx="162">
                  <c:v>72</c:v>
                </c:pt>
                <c:pt idx="163">
                  <c:v>73</c:v>
                </c:pt>
                <c:pt idx="164">
                  <c:v>74</c:v>
                </c:pt>
                <c:pt idx="165">
                  <c:v>75</c:v>
                </c:pt>
                <c:pt idx="166">
                  <c:v>76</c:v>
                </c:pt>
                <c:pt idx="167">
                  <c:v>77</c:v>
                </c:pt>
                <c:pt idx="168">
                  <c:v>78</c:v>
                </c:pt>
                <c:pt idx="169">
                  <c:v>79</c:v>
                </c:pt>
                <c:pt idx="170">
                  <c:v>80</c:v>
                </c:pt>
                <c:pt idx="171">
                  <c:v>81</c:v>
                </c:pt>
                <c:pt idx="172">
                  <c:v>82</c:v>
                </c:pt>
                <c:pt idx="173">
                  <c:v>83</c:v>
                </c:pt>
                <c:pt idx="174">
                  <c:v>84</c:v>
                </c:pt>
                <c:pt idx="175">
                  <c:v>85</c:v>
                </c:pt>
                <c:pt idx="176">
                  <c:v>86</c:v>
                </c:pt>
                <c:pt idx="177">
                  <c:v>87</c:v>
                </c:pt>
                <c:pt idx="178">
                  <c:v>88</c:v>
                </c:pt>
                <c:pt idx="179">
                  <c:v>89</c:v>
                </c:pt>
                <c:pt idx="180">
                  <c:v>90</c:v>
                </c:pt>
              </c:numCache>
            </c:numRef>
          </c:cat>
          <c:val>
            <c:numRef>
              <c:f>Sheet1!$C$2:$C$182</c:f>
              <c:numCache>
                <c:formatCode>General</c:formatCode>
                <c:ptCount val="181"/>
                <c:pt idx="1">
                  <c:v>5.9947299799394211E-3</c:v>
                </c:pt>
                <c:pt idx="2">
                  <c:v>5.9938169535273386E-3</c:v>
                </c:pt>
                <c:pt idx="3">
                  <c:v>5.9922954282516762E-3</c:v>
                </c:pt>
                <c:pt idx="4">
                  <c:v>5.9901656821867589E-3</c:v>
                </c:pt>
                <c:pt idx="5">
                  <c:v>5.9874281045519439E-3</c:v>
                </c:pt>
                <c:pt idx="6">
                  <c:v>5.9840831956269281E-3</c:v>
                </c:pt>
                <c:pt idx="7">
                  <c:v>5.9801315666429145E-3</c:v>
                </c:pt>
                <c:pt idx="8">
                  <c:v>5.9755739396496243E-3</c:v>
                </c:pt>
                <c:pt idx="9">
                  <c:v>5.9704111473582186E-3</c:v>
                </c:pt>
                <c:pt idx="10">
                  <c:v>5.9646441329601523E-3</c:v>
                </c:pt>
                <c:pt idx="11">
                  <c:v>5.9582739499220039E-3</c:v>
                </c:pt>
                <c:pt idx="12">
                  <c:v>5.9513017617563247E-3</c:v>
                </c:pt>
                <c:pt idx="13">
                  <c:v>5.943728841768579E-3</c:v>
                </c:pt>
                <c:pt idx="14">
                  <c:v>5.9355565727802137E-3</c:v>
                </c:pt>
                <c:pt idx="15">
                  <c:v>5.9267864468279408E-3</c:v>
                </c:pt>
                <c:pt idx="16">
                  <c:v>5.9174200648392881E-3</c:v>
                </c:pt>
                <c:pt idx="17">
                  <c:v>5.9074591362845161E-3</c:v>
                </c:pt>
                <c:pt idx="18">
                  <c:v>5.8969054788049497E-3</c:v>
                </c:pt>
                <c:pt idx="19">
                  <c:v>5.8857610178178598E-3</c:v>
                </c:pt>
                <c:pt idx="20">
                  <c:v>5.8740277860979372E-3</c:v>
                </c:pt>
                <c:pt idx="21">
                  <c:v>5.8617079233355025E-3</c:v>
                </c:pt>
                <c:pt idx="22">
                  <c:v>5.8488036756715236E-3</c:v>
                </c:pt>
                <c:pt idx="23">
                  <c:v>5.8353173952095721E-3</c:v>
                </c:pt>
                <c:pt idx="24">
                  <c:v>5.8212515395048197E-3</c:v>
                </c:pt>
                <c:pt idx="25">
                  <c:v>5.8066086710302101E-3</c:v>
                </c:pt>
                <c:pt idx="26">
                  <c:v>5.7913914566199215E-3</c:v>
                </c:pt>
                <c:pt idx="27">
                  <c:v>5.775602666890243E-3</c:v>
                </c:pt>
                <c:pt idx="28">
                  <c:v>5.7592451756380411E-3</c:v>
                </c:pt>
                <c:pt idx="29">
                  <c:v>5.7423219592168985E-3</c:v>
                </c:pt>
                <c:pt idx="30">
                  <c:v>5.7248360958911289E-3</c:v>
                </c:pt>
                <c:pt idx="31">
                  <c:v>5.7067907651677883E-3</c:v>
                </c:pt>
                <c:pt idx="32">
                  <c:v>5.6881892471068512E-3</c:v>
                </c:pt>
                <c:pt idx="33">
                  <c:v>5.6690349216097077E-3</c:v>
                </c:pt>
                <c:pt idx="34">
                  <c:v>5.6493312676861671E-3</c:v>
                </c:pt>
                <c:pt idx="35">
                  <c:v>5.629081862700119E-3</c:v>
                </c:pt>
                <c:pt idx="36">
                  <c:v>5.6082903815940395E-3</c:v>
                </c:pt>
                <c:pt idx="37">
                  <c:v>5.5869605960925427E-3</c:v>
                </c:pt>
                <c:pt idx="38">
                  <c:v>5.565096373885128E-3</c:v>
                </c:pt>
                <c:pt idx="39">
                  <c:v>5.5427016777883538E-3</c:v>
                </c:pt>
                <c:pt idx="40">
                  <c:v>5.5197805648876178E-3</c:v>
                </c:pt>
                <c:pt idx="41">
                  <c:v>5.4963371856587414E-3</c:v>
                </c:pt>
                <c:pt idx="42">
                  <c:v>5.4723757830695855E-3</c:v>
                </c:pt>
                <c:pt idx="43">
                  <c:v>5.4479006916618783E-3</c:v>
                </c:pt>
                <c:pt idx="44">
                  <c:v>5.4229163366135164E-3</c:v>
                </c:pt>
              </c:numCache>
            </c:numRef>
          </c:val>
          <c:smooth val="0"/>
        </c:ser>
        <c:ser>
          <c:idx val="1"/>
          <c:order val="1"/>
          <c:tx>
            <c:v>ERP</c:v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Sheet1!$A$2:$A$182</c:f>
              <c:numCache>
                <c:formatCode>General</c:formatCode>
                <c:ptCount val="181"/>
                <c:pt idx="0">
                  <c:v>-90</c:v>
                </c:pt>
                <c:pt idx="1">
                  <c:v>-89</c:v>
                </c:pt>
                <c:pt idx="2">
                  <c:v>-88</c:v>
                </c:pt>
                <c:pt idx="3">
                  <c:v>-87</c:v>
                </c:pt>
                <c:pt idx="4">
                  <c:v>-86</c:v>
                </c:pt>
                <c:pt idx="5">
                  <c:v>-85</c:v>
                </c:pt>
                <c:pt idx="6">
                  <c:v>-84</c:v>
                </c:pt>
                <c:pt idx="7">
                  <c:v>-83</c:v>
                </c:pt>
                <c:pt idx="8">
                  <c:v>-82</c:v>
                </c:pt>
                <c:pt idx="9">
                  <c:v>-81</c:v>
                </c:pt>
                <c:pt idx="10">
                  <c:v>-80</c:v>
                </c:pt>
                <c:pt idx="11">
                  <c:v>-79</c:v>
                </c:pt>
                <c:pt idx="12">
                  <c:v>-78</c:v>
                </c:pt>
                <c:pt idx="13">
                  <c:v>-77</c:v>
                </c:pt>
                <c:pt idx="14">
                  <c:v>-76</c:v>
                </c:pt>
                <c:pt idx="15">
                  <c:v>-75</c:v>
                </c:pt>
                <c:pt idx="16">
                  <c:v>-74</c:v>
                </c:pt>
                <c:pt idx="17">
                  <c:v>-73</c:v>
                </c:pt>
                <c:pt idx="18">
                  <c:v>-72</c:v>
                </c:pt>
                <c:pt idx="19">
                  <c:v>-71</c:v>
                </c:pt>
                <c:pt idx="20">
                  <c:v>-70</c:v>
                </c:pt>
                <c:pt idx="21">
                  <c:v>-69</c:v>
                </c:pt>
                <c:pt idx="22">
                  <c:v>-68</c:v>
                </c:pt>
                <c:pt idx="23">
                  <c:v>-67</c:v>
                </c:pt>
                <c:pt idx="24">
                  <c:v>-66</c:v>
                </c:pt>
                <c:pt idx="25">
                  <c:v>-65</c:v>
                </c:pt>
                <c:pt idx="26">
                  <c:v>-64</c:v>
                </c:pt>
                <c:pt idx="27">
                  <c:v>-63</c:v>
                </c:pt>
                <c:pt idx="28">
                  <c:v>-62</c:v>
                </c:pt>
                <c:pt idx="29">
                  <c:v>-61</c:v>
                </c:pt>
                <c:pt idx="30">
                  <c:v>-60</c:v>
                </c:pt>
                <c:pt idx="31">
                  <c:v>-59</c:v>
                </c:pt>
                <c:pt idx="32">
                  <c:v>-58</c:v>
                </c:pt>
                <c:pt idx="33">
                  <c:v>-57</c:v>
                </c:pt>
                <c:pt idx="34">
                  <c:v>-56</c:v>
                </c:pt>
                <c:pt idx="35">
                  <c:v>-55</c:v>
                </c:pt>
                <c:pt idx="36">
                  <c:v>-54</c:v>
                </c:pt>
                <c:pt idx="37">
                  <c:v>-53</c:v>
                </c:pt>
                <c:pt idx="38">
                  <c:v>-52</c:v>
                </c:pt>
                <c:pt idx="39">
                  <c:v>-51</c:v>
                </c:pt>
                <c:pt idx="40">
                  <c:v>-50</c:v>
                </c:pt>
                <c:pt idx="41">
                  <c:v>-49</c:v>
                </c:pt>
                <c:pt idx="42">
                  <c:v>-48</c:v>
                </c:pt>
                <c:pt idx="43">
                  <c:v>-47</c:v>
                </c:pt>
                <c:pt idx="44">
                  <c:v>-46</c:v>
                </c:pt>
                <c:pt idx="45">
                  <c:v>-45</c:v>
                </c:pt>
                <c:pt idx="46">
                  <c:v>-44</c:v>
                </c:pt>
                <c:pt idx="47">
                  <c:v>-43</c:v>
                </c:pt>
                <c:pt idx="48">
                  <c:v>-42</c:v>
                </c:pt>
                <c:pt idx="49">
                  <c:v>-41</c:v>
                </c:pt>
                <c:pt idx="50">
                  <c:v>-40</c:v>
                </c:pt>
                <c:pt idx="51">
                  <c:v>-39</c:v>
                </c:pt>
                <c:pt idx="52">
                  <c:v>-38</c:v>
                </c:pt>
                <c:pt idx="53">
                  <c:v>-37</c:v>
                </c:pt>
                <c:pt idx="54">
                  <c:v>-36</c:v>
                </c:pt>
                <c:pt idx="55">
                  <c:v>-35</c:v>
                </c:pt>
                <c:pt idx="56">
                  <c:v>-34</c:v>
                </c:pt>
                <c:pt idx="57">
                  <c:v>-33</c:v>
                </c:pt>
                <c:pt idx="58">
                  <c:v>-32</c:v>
                </c:pt>
                <c:pt idx="59">
                  <c:v>-31</c:v>
                </c:pt>
                <c:pt idx="60">
                  <c:v>-30</c:v>
                </c:pt>
                <c:pt idx="61">
                  <c:v>-29</c:v>
                </c:pt>
                <c:pt idx="62">
                  <c:v>-28</c:v>
                </c:pt>
                <c:pt idx="63">
                  <c:v>-27</c:v>
                </c:pt>
                <c:pt idx="64">
                  <c:v>-26</c:v>
                </c:pt>
                <c:pt idx="65">
                  <c:v>-25</c:v>
                </c:pt>
                <c:pt idx="66">
                  <c:v>-24</c:v>
                </c:pt>
                <c:pt idx="67">
                  <c:v>-23</c:v>
                </c:pt>
                <c:pt idx="68">
                  <c:v>-22</c:v>
                </c:pt>
                <c:pt idx="69">
                  <c:v>-21</c:v>
                </c:pt>
                <c:pt idx="70">
                  <c:v>-20</c:v>
                </c:pt>
                <c:pt idx="71">
                  <c:v>-19</c:v>
                </c:pt>
                <c:pt idx="72">
                  <c:v>-18</c:v>
                </c:pt>
                <c:pt idx="73">
                  <c:v>-17</c:v>
                </c:pt>
                <c:pt idx="74">
                  <c:v>-16</c:v>
                </c:pt>
                <c:pt idx="75">
                  <c:v>-15</c:v>
                </c:pt>
                <c:pt idx="76">
                  <c:v>-14</c:v>
                </c:pt>
                <c:pt idx="77">
                  <c:v>-13</c:v>
                </c:pt>
                <c:pt idx="78">
                  <c:v>-12</c:v>
                </c:pt>
                <c:pt idx="79">
                  <c:v>-11</c:v>
                </c:pt>
                <c:pt idx="80">
                  <c:v>-10</c:v>
                </c:pt>
                <c:pt idx="81">
                  <c:v>-9</c:v>
                </c:pt>
                <c:pt idx="82">
                  <c:v>-8</c:v>
                </c:pt>
                <c:pt idx="83">
                  <c:v>-7</c:v>
                </c:pt>
                <c:pt idx="84">
                  <c:v>-6</c:v>
                </c:pt>
                <c:pt idx="85">
                  <c:v>-5</c:v>
                </c:pt>
                <c:pt idx="86">
                  <c:v>-4</c:v>
                </c:pt>
                <c:pt idx="87">
                  <c:v>-3</c:v>
                </c:pt>
                <c:pt idx="88">
                  <c:v>-2</c:v>
                </c:pt>
                <c:pt idx="89">
                  <c:v>-1</c:v>
                </c:pt>
                <c:pt idx="90">
                  <c:v>0</c:v>
                </c:pt>
                <c:pt idx="91">
                  <c:v>1</c:v>
                </c:pt>
                <c:pt idx="92">
                  <c:v>2</c:v>
                </c:pt>
                <c:pt idx="93">
                  <c:v>3</c:v>
                </c:pt>
                <c:pt idx="94">
                  <c:v>4</c:v>
                </c:pt>
                <c:pt idx="95">
                  <c:v>5</c:v>
                </c:pt>
                <c:pt idx="96">
                  <c:v>6</c:v>
                </c:pt>
                <c:pt idx="97">
                  <c:v>7</c:v>
                </c:pt>
                <c:pt idx="98">
                  <c:v>8</c:v>
                </c:pt>
                <c:pt idx="99">
                  <c:v>9</c:v>
                </c:pt>
                <c:pt idx="100">
                  <c:v>10</c:v>
                </c:pt>
                <c:pt idx="101">
                  <c:v>11</c:v>
                </c:pt>
                <c:pt idx="102">
                  <c:v>12</c:v>
                </c:pt>
                <c:pt idx="103">
                  <c:v>13</c:v>
                </c:pt>
                <c:pt idx="104">
                  <c:v>14</c:v>
                </c:pt>
                <c:pt idx="105">
                  <c:v>15</c:v>
                </c:pt>
                <c:pt idx="106">
                  <c:v>16</c:v>
                </c:pt>
                <c:pt idx="107">
                  <c:v>17</c:v>
                </c:pt>
                <c:pt idx="108">
                  <c:v>18</c:v>
                </c:pt>
                <c:pt idx="109">
                  <c:v>19</c:v>
                </c:pt>
                <c:pt idx="110">
                  <c:v>20</c:v>
                </c:pt>
                <c:pt idx="111">
                  <c:v>21</c:v>
                </c:pt>
                <c:pt idx="112">
                  <c:v>22</c:v>
                </c:pt>
                <c:pt idx="113">
                  <c:v>23</c:v>
                </c:pt>
                <c:pt idx="114">
                  <c:v>24</c:v>
                </c:pt>
                <c:pt idx="115">
                  <c:v>25</c:v>
                </c:pt>
                <c:pt idx="116">
                  <c:v>26</c:v>
                </c:pt>
                <c:pt idx="117">
                  <c:v>27</c:v>
                </c:pt>
                <c:pt idx="118">
                  <c:v>28</c:v>
                </c:pt>
                <c:pt idx="119">
                  <c:v>29</c:v>
                </c:pt>
                <c:pt idx="120">
                  <c:v>30</c:v>
                </c:pt>
                <c:pt idx="121">
                  <c:v>31</c:v>
                </c:pt>
                <c:pt idx="122">
                  <c:v>32</c:v>
                </c:pt>
                <c:pt idx="123">
                  <c:v>33</c:v>
                </c:pt>
                <c:pt idx="124">
                  <c:v>34</c:v>
                </c:pt>
                <c:pt idx="125">
                  <c:v>35</c:v>
                </c:pt>
                <c:pt idx="126">
                  <c:v>36</c:v>
                </c:pt>
                <c:pt idx="127">
                  <c:v>37</c:v>
                </c:pt>
                <c:pt idx="128">
                  <c:v>38</c:v>
                </c:pt>
                <c:pt idx="129">
                  <c:v>39</c:v>
                </c:pt>
                <c:pt idx="130">
                  <c:v>40</c:v>
                </c:pt>
                <c:pt idx="131">
                  <c:v>41</c:v>
                </c:pt>
                <c:pt idx="132">
                  <c:v>42</c:v>
                </c:pt>
                <c:pt idx="133">
                  <c:v>43</c:v>
                </c:pt>
                <c:pt idx="134">
                  <c:v>44</c:v>
                </c:pt>
                <c:pt idx="135">
                  <c:v>45</c:v>
                </c:pt>
                <c:pt idx="136">
                  <c:v>46</c:v>
                </c:pt>
                <c:pt idx="137">
                  <c:v>47</c:v>
                </c:pt>
                <c:pt idx="138">
                  <c:v>48</c:v>
                </c:pt>
                <c:pt idx="139">
                  <c:v>49</c:v>
                </c:pt>
                <c:pt idx="140">
                  <c:v>50</c:v>
                </c:pt>
                <c:pt idx="141">
                  <c:v>51</c:v>
                </c:pt>
                <c:pt idx="142">
                  <c:v>52</c:v>
                </c:pt>
                <c:pt idx="143">
                  <c:v>53</c:v>
                </c:pt>
                <c:pt idx="144">
                  <c:v>54</c:v>
                </c:pt>
                <c:pt idx="145">
                  <c:v>55</c:v>
                </c:pt>
                <c:pt idx="146">
                  <c:v>56</c:v>
                </c:pt>
                <c:pt idx="147">
                  <c:v>57</c:v>
                </c:pt>
                <c:pt idx="148">
                  <c:v>58</c:v>
                </c:pt>
                <c:pt idx="149">
                  <c:v>59</c:v>
                </c:pt>
                <c:pt idx="150">
                  <c:v>60</c:v>
                </c:pt>
                <c:pt idx="151">
                  <c:v>61</c:v>
                </c:pt>
                <c:pt idx="152">
                  <c:v>62</c:v>
                </c:pt>
                <c:pt idx="153">
                  <c:v>63</c:v>
                </c:pt>
                <c:pt idx="154">
                  <c:v>64</c:v>
                </c:pt>
                <c:pt idx="155">
                  <c:v>65</c:v>
                </c:pt>
                <c:pt idx="156">
                  <c:v>66</c:v>
                </c:pt>
                <c:pt idx="157">
                  <c:v>67</c:v>
                </c:pt>
                <c:pt idx="158">
                  <c:v>68</c:v>
                </c:pt>
                <c:pt idx="159">
                  <c:v>69</c:v>
                </c:pt>
                <c:pt idx="160">
                  <c:v>70</c:v>
                </c:pt>
                <c:pt idx="161">
                  <c:v>71</c:v>
                </c:pt>
                <c:pt idx="162">
                  <c:v>72</c:v>
                </c:pt>
                <c:pt idx="163">
                  <c:v>73</c:v>
                </c:pt>
                <c:pt idx="164">
                  <c:v>74</c:v>
                </c:pt>
                <c:pt idx="165">
                  <c:v>75</c:v>
                </c:pt>
                <c:pt idx="166">
                  <c:v>76</c:v>
                </c:pt>
                <c:pt idx="167">
                  <c:v>77</c:v>
                </c:pt>
                <c:pt idx="168">
                  <c:v>78</c:v>
                </c:pt>
                <c:pt idx="169">
                  <c:v>79</c:v>
                </c:pt>
                <c:pt idx="170">
                  <c:v>80</c:v>
                </c:pt>
                <c:pt idx="171">
                  <c:v>81</c:v>
                </c:pt>
                <c:pt idx="172">
                  <c:v>82</c:v>
                </c:pt>
                <c:pt idx="173">
                  <c:v>83</c:v>
                </c:pt>
                <c:pt idx="174">
                  <c:v>84</c:v>
                </c:pt>
                <c:pt idx="175">
                  <c:v>85</c:v>
                </c:pt>
                <c:pt idx="176">
                  <c:v>86</c:v>
                </c:pt>
                <c:pt idx="177">
                  <c:v>87</c:v>
                </c:pt>
                <c:pt idx="178">
                  <c:v>88</c:v>
                </c:pt>
                <c:pt idx="179">
                  <c:v>89</c:v>
                </c:pt>
                <c:pt idx="180">
                  <c:v>90</c:v>
                </c:pt>
              </c:numCache>
            </c:numRef>
          </c:cat>
          <c:val>
            <c:numRef>
              <c:f>Sheet1!$D$2:$D$182</c:f>
              <c:numCache>
                <c:formatCode>General</c:formatCode>
                <c:ptCount val="181"/>
                <c:pt idx="45">
                  <c:v>4.2391294356979746E-3</c:v>
                </c:pt>
                <c:pt idx="46">
                  <c:v>4.3124668056042864E-3</c:v>
                </c:pt>
                <c:pt idx="47">
                  <c:v>4.3844905563458075E-3</c:v>
                </c:pt>
                <c:pt idx="48">
                  <c:v>4.4551787487903515E-3</c:v>
                </c:pt>
                <c:pt idx="49">
                  <c:v>4.5245098506297285E-3</c:v>
                </c:pt>
                <c:pt idx="50">
                  <c:v>4.5924627429386926E-3</c:v>
                </c:pt>
                <c:pt idx="51">
                  <c:v>4.6590167266079728E-3</c:v>
                </c:pt>
                <c:pt idx="52">
                  <c:v>4.7241515286494187E-3</c:v>
                </c:pt>
                <c:pt idx="53">
                  <c:v>4.7878473083713549E-3</c:v>
                </c:pt>
                <c:pt idx="54">
                  <c:v>4.8500846634222435E-3</c:v>
                </c:pt>
                <c:pt idx="55">
                  <c:v>4.9108446357008272E-3</c:v>
                </c:pt>
                <c:pt idx="56">
                  <c:v>4.970108717130957E-3</c:v>
                </c:pt>
                <c:pt idx="57">
                  <c:v>5.0278588552993249E-3</c:v>
                </c:pt>
                <c:pt idx="58">
                  <c:v>5.0840774589544051E-3</c:v>
                </c:pt>
                <c:pt idx="59">
                  <c:v>5.1387474033649247E-3</c:v>
                </c:pt>
                <c:pt idx="60">
                  <c:v>5.1918520355362149E-3</c:v>
                </c:pt>
                <c:pt idx="61">
                  <c:v>5.2433751792828808E-3</c:v>
                </c:pt>
                <c:pt idx="62">
                  <c:v>5.2933011401562211E-3</c:v>
                </c:pt>
                <c:pt idx="63">
                  <c:v>5.3416147102249107E-3</c:v>
                </c:pt>
                <c:pt idx="64">
                  <c:v>5.3883011727074819E-3</c:v>
                </c:pt>
                <c:pt idx="65">
                  <c:v>5.4333463064552001E-3</c:v>
                </c:pt>
                <c:pt idx="66">
                  <c:v>5.476736390283966E-3</c:v>
                </c:pt>
                <c:pt idx="67">
                  <c:v>5.5184582071539142E-3</c:v>
                </c:pt>
                <c:pt idx="68">
                  <c:v>5.5584990481954578E-3</c:v>
                </c:pt>
                <c:pt idx="69">
                  <c:v>5.5968467165805318E-3</c:v>
                </c:pt>
                <c:pt idx="70">
                  <c:v>5.6334895312378638E-3</c:v>
                </c:pt>
                <c:pt idx="71">
                  <c:v>5.6684163304111428E-3</c:v>
                </c:pt>
                <c:pt idx="72">
                  <c:v>5.7016164750589952E-3</c:v>
                </c:pt>
                <c:pt idx="73">
                  <c:v>5.7330798520957467E-3</c:v>
                </c:pt>
                <c:pt idx="74">
                  <c:v>5.7627968774719585E-3</c:v>
                </c:pt>
                <c:pt idx="75">
                  <c:v>5.7907584990938253E-3</c:v>
                </c:pt>
                <c:pt idx="76">
                  <c:v>5.8169561995805299E-3</c:v>
                </c:pt>
                <c:pt idx="77">
                  <c:v>5.8413819988587237E-3</c:v>
                </c:pt>
                <c:pt idx="78">
                  <c:v>5.8640284565933259E-3</c:v>
                </c:pt>
                <c:pt idx="79">
                  <c:v>5.8848886744539315E-3</c:v>
                </c:pt>
                <c:pt idx="80">
                  <c:v>5.9039562982161004E-3</c:v>
                </c:pt>
                <c:pt idx="81">
                  <c:v>5.9212255196969257E-3</c:v>
                </c:pt>
                <c:pt idx="82">
                  <c:v>5.9366910785242505E-3</c:v>
                </c:pt>
                <c:pt idx="83">
                  <c:v>5.9503482637390387E-3</c:v>
                </c:pt>
                <c:pt idx="84">
                  <c:v>5.962192915230374E-3</c:v>
                </c:pt>
                <c:pt idx="85">
                  <c:v>5.9722214250026717E-3</c:v>
                </c:pt>
                <c:pt idx="86">
                  <c:v>5.9804307382747045E-3</c:v>
                </c:pt>
                <c:pt idx="87">
                  <c:v>5.986818354410125E-3</c:v>
                </c:pt>
                <c:pt idx="88">
                  <c:v>5.9913823276791824E-3</c:v>
                </c:pt>
                <c:pt idx="89">
                  <c:v>5.9941212678514032E-3</c:v>
                </c:pt>
                <c:pt idx="90">
                  <c:v>5.9950343406190805E-3</c:v>
                </c:pt>
                <c:pt idx="91">
                  <c:v>5.9941212678514032E-3</c:v>
                </c:pt>
                <c:pt idx="92">
                  <c:v>5.9913823276791824E-3</c:v>
                </c:pt>
                <c:pt idx="93">
                  <c:v>5.986818354410125E-3</c:v>
                </c:pt>
                <c:pt idx="94">
                  <c:v>5.9804307382747045E-3</c:v>
                </c:pt>
                <c:pt idx="95">
                  <c:v>5.9722214250026717E-3</c:v>
                </c:pt>
                <c:pt idx="96">
                  <c:v>5.962192915230374E-3</c:v>
                </c:pt>
                <c:pt idx="97">
                  <c:v>5.9503482637390387E-3</c:v>
                </c:pt>
                <c:pt idx="98">
                  <c:v>5.9366910785242505E-3</c:v>
                </c:pt>
                <c:pt idx="99">
                  <c:v>5.9212255196969257E-3</c:v>
                </c:pt>
                <c:pt idx="100">
                  <c:v>5.9039562982161004E-3</c:v>
                </c:pt>
                <c:pt idx="101">
                  <c:v>5.8848886744539315E-3</c:v>
                </c:pt>
                <c:pt idx="102">
                  <c:v>5.8640284565933259E-3</c:v>
                </c:pt>
                <c:pt idx="103">
                  <c:v>5.8413819988587237E-3</c:v>
                </c:pt>
                <c:pt idx="104">
                  <c:v>5.8169561995805299E-3</c:v>
                </c:pt>
                <c:pt idx="105">
                  <c:v>5.7907584990938253E-3</c:v>
                </c:pt>
                <c:pt idx="106">
                  <c:v>5.7627968774719585E-3</c:v>
                </c:pt>
                <c:pt idx="107">
                  <c:v>5.7330798520957467E-3</c:v>
                </c:pt>
                <c:pt idx="108">
                  <c:v>5.7016164750589952E-3</c:v>
                </c:pt>
                <c:pt idx="109">
                  <c:v>5.6684163304111428E-3</c:v>
                </c:pt>
                <c:pt idx="110">
                  <c:v>5.6334895312378638E-3</c:v>
                </c:pt>
                <c:pt idx="111">
                  <c:v>5.5968467165805318E-3</c:v>
                </c:pt>
                <c:pt idx="112">
                  <c:v>5.5584990481954578E-3</c:v>
                </c:pt>
                <c:pt idx="113">
                  <c:v>5.5184582071539142E-3</c:v>
                </c:pt>
                <c:pt idx="114">
                  <c:v>5.476736390283966E-3</c:v>
                </c:pt>
                <c:pt idx="115">
                  <c:v>5.4333463064552001E-3</c:v>
                </c:pt>
                <c:pt idx="116">
                  <c:v>5.3883011727074819E-3</c:v>
                </c:pt>
                <c:pt idx="117">
                  <c:v>5.3416147102249107E-3</c:v>
                </c:pt>
                <c:pt idx="118">
                  <c:v>5.2933011401562211E-3</c:v>
                </c:pt>
                <c:pt idx="119">
                  <c:v>5.2433751792828808E-3</c:v>
                </c:pt>
                <c:pt idx="120">
                  <c:v>5.1918520355362149E-3</c:v>
                </c:pt>
                <c:pt idx="121">
                  <c:v>5.1387474033649247E-3</c:v>
                </c:pt>
                <c:pt idx="122">
                  <c:v>5.0840774589544051E-3</c:v>
                </c:pt>
                <c:pt idx="123">
                  <c:v>5.0278588552993249E-3</c:v>
                </c:pt>
                <c:pt idx="124">
                  <c:v>4.970108717130957E-3</c:v>
                </c:pt>
                <c:pt idx="125">
                  <c:v>4.9108446357008272E-3</c:v>
                </c:pt>
                <c:pt idx="126">
                  <c:v>4.8500846634222435E-3</c:v>
                </c:pt>
                <c:pt idx="127">
                  <c:v>4.7878473083713549E-3</c:v>
                </c:pt>
                <c:pt idx="128">
                  <c:v>4.7241515286494187E-3</c:v>
                </c:pt>
                <c:pt idx="129">
                  <c:v>4.6590167266079728E-3</c:v>
                </c:pt>
                <c:pt idx="130">
                  <c:v>4.5924627429386926E-3</c:v>
                </c:pt>
                <c:pt idx="131">
                  <c:v>4.5245098506297285E-3</c:v>
                </c:pt>
                <c:pt idx="132">
                  <c:v>4.4551787487903515E-3</c:v>
                </c:pt>
                <c:pt idx="133">
                  <c:v>4.3844905563458075E-3</c:v>
                </c:pt>
                <c:pt idx="134">
                  <c:v>4.3124668056042864E-3</c:v>
                </c:pt>
                <c:pt idx="135">
                  <c:v>4.2391294356979746E-3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nPole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Sheet1!$A$2:$A$182</c:f>
              <c:numCache>
                <c:formatCode>General</c:formatCode>
                <c:ptCount val="181"/>
                <c:pt idx="0">
                  <c:v>-90</c:v>
                </c:pt>
                <c:pt idx="1">
                  <c:v>-89</c:v>
                </c:pt>
                <c:pt idx="2">
                  <c:v>-88</c:v>
                </c:pt>
                <c:pt idx="3">
                  <c:v>-87</c:v>
                </c:pt>
                <c:pt idx="4">
                  <c:v>-86</c:v>
                </c:pt>
                <c:pt idx="5">
                  <c:v>-85</c:v>
                </c:pt>
                <c:pt idx="6">
                  <c:v>-84</c:v>
                </c:pt>
                <c:pt idx="7">
                  <c:v>-83</c:v>
                </c:pt>
                <c:pt idx="8">
                  <c:v>-82</c:v>
                </c:pt>
                <c:pt idx="9">
                  <c:v>-81</c:v>
                </c:pt>
                <c:pt idx="10">
                  <c:v>-80</c:v>
                </c:pt>
                <c:pt idx="11">
                  <c:v>-79</c:v>
                </c:pt>
                <c:pt idx="12">
                  <c:v>-78</c:v>
                </c:pt>
                <c:pt idx="13">
                  <c:v>-77</c:v>
                </c:pt>
                <c:pt idx="14">
                  <c:v>-76</c:v>
                </c:pt>
                <c:pt idx="15">
                  <c:v>-75</c:v>
                </c:pt>
                <c:pt idx="16">
                  <c:v>-74</c:v>
                </c:pt>
                <c:pt idx="17">
                  <c:v>-73</c:v>
                </c:pt>
                <c:pt idx="18">
                  <c:v>-72</c:v>
                </c:pt>
                <c:pt idx="19">
                  <c:v>-71</c:v>
                </c:pt>
                <c:pt idx="20">
                  <c:v>-70</c:v>
                </c:pt>
                <c:pt idx="21">
                  <c:v>-69</c:v>
                </c:pt>
                <c:pt idx="22">
                  <c:v>-68</c:v>
                </c:pt>
                <c:pt idx="23">
                  <c:v>-67</c:v>
                </c:pt>
                <c:pt idx="24">
                  <c:v>-66</c:v>
                </c:pt>
                <c:pt idx="25">
                  <c:v>-65</c:v>
                </c:pt>
                <c:pt idx="26">
                  <c:v>-64</c:v>
                </c:pt>
                <c:pt idx="27">
                  <c:v>-63</c:v>
                </c:pt>
                <c:pt idx="28">
                  <c:v>-62</c:v>
                </c:pt>
                <c:pt idx="29">
                  <c:v>-61</c:v>
                </c:pt>
                <c:pt idx="30">
                  <c:v>-60</c:v>
                </c:pt>
                <c:pt idx="31">
                  <c:v>-59</c:v>
                </c:pt>
                <c:pt idx="32">
                  <c:v>-58</c:v>
                </c:pt>
                <c:pt idx="33">
                  <c:v>-57</c:v>
                </c:pt>
                <c:pt idx="34">
                  <c:v>-56</c:v>
                </c:pt>
                <c:pt idx="35">
                  <c:v>-55</c:v>
                </c:pt>
                <c:pt idx="36">
                  <c:v>-54</c:v>
                </c:pt>
                <c:pt idx="37">
                  <c:v>-53</c:v>
                </c:pt>
                <c:pt idx="38">
                  <c:v>-52</c:v>
                </c:pt>
                <c:pt idx="39">
                  <c:v>-51</c:v>
                </c:pt>
                <c:pt idx="40">
                  <c:v>-50</c:v>
                </c:pt>
                <c:pt idx="41">
                  <c:v>-49</c:v>
                </c:pt>
                <c:pt idx="42">
                  <c:v>-48</c:v>
                </c:pt>
                <c:pt idx="43">
                  <c:v>-47</c:v>
                </c:pt>
                <c:pt idx="44">
                  <c:v>-46</c:v>
                </c:pt>
                <c:pt idx="45">
                  <c:v>-45</c:v>
                </c:pt>
                <c:pt idx="46">
                  <c:v>-44</c:v>
                </c:pt>
                <c:pt idx="47">
                  <c:v>-43</c:v>
                </c:pt>
                <c:pt idx="48">
                  <c:v>-42</c:v>
                </c:pt>
                <c:pt idx="49">
                  <c:v>-41</c:v>
                </c:pt>
                <c:pt idx="50">
                  <c:v>-40</c:v>
                </c:pt>
                <c:pt idx="51">
                  <c:v>-39</c:v>
                </c:pt>
                <c:pt idx="52">
                  <c:v>-38</c:v>
                </c:pt>
                <c:pt idx="53">
                  <c:v>-37</c:v>
                </c:pt>
                <c:pt idx="54">
                  <c:v>-36</c:v>
                </c:pt>
                <c:pt idx="55">
                  <c:v>-35</c:v>
                </c:pt>
                <c:pt idx="56">
                  <c:v>-34</c:v>
                </c:pt>
                <c:pt idx="57">
                  <c:v>-33</c:v>
                </c:pt>
                <c:pt idx="58">
                  <c:v>-32</c:v>
                </c:pt>
                <c:pt idx="59">
                  <c:v>-31</c:v>
                </c:pt>
                <c:pt idx="60">
                  <c:v>-30</c:v>
                </c:pt>
                <c:pt idx="61">
                  <c:v>-29</c:v>
                </c:pt>
                <c:pt idx="62">
                  <c:v>-28</c:v>
                </c:pt>
                <c:pt idx="63">
                  <c:v>-27</c:v>
                </c:pt>
                <c:pt idx="64">
                  <c:v>-26</c:v>
                </c:pt>
                <c:pt idx="65">
                  <c:v>-25</c:v>
                </c:pt>
                <c:pt idx="66">
                  <c:v>-24</c:v>
                </c:pt>
                <c:pt idx="67">
                  <c:v>-23</c:v>
                </c:pt>
                <c:pt idx="68">
                  <c:v>-22</c:v>
                </c:pt>
                <c:pt idx="69">
                  <c:v>-21</c:v>
                </c:pt>
                <c:pt idx="70">
                  <c:v>-20</c:v>
                </c:pt>
                <c:pt idx="71">
                  <c:v>-19</c:v>
                </c:pt>
                <c:pt idx="72">
                  <c:v>-18</c:v>
                </c:pt>
                <c:pt idx="73">
                  <c:v>-17</c:v>
                </c:pt>
                <c:pt idx="74">
                  <c:v>-16</c:v>
                </c:pt>
                <c:pt idx="75">
                  <c:v>-15</c:v>
                </c:pt>
                <c:pt idx="76">
                  <c:v>-14</c:v>
                </c:pt>
                <c:pt idx="77">
                  <c:v>-13</c:v>
                </c:pt>
                <c:pt idx="78">
                  <c:v>-12</c:v>
                </c:pt>
                <c:pt idx="79">
                  <c:v>-11</c:v>
                </c:pt>
                <c:pt idx="80">
                  <c:v>-10</c:v>
                </c:pt>
                <c:pt idx="81">
                  <c:v>-9</c:v>
                </c:pt>
                <c:pt idx="82">
                  <c:v>-8</c:v>
                </c:pt>
                <c:pt idx="83">
                  <c:v>-7</c:v>
                </c:pt>
                <c:pt idx="84">
                  <c:v>-6</c:v>
                </c:pt>
                <c:pt idx="85">
                  <c:v>-5</c:v>
                </c:pt>
                <c:pt idx="86">
                  <c:v>-4</c:v>
                </c:pt>
                <c:pt idx="87">
                  <c:v>-3</c:v>
                </c:pt>
                <c:pt idx="88">
                  <c:v>-2</c:v>
                </c:pt>
                <c:pt idx="89">
                  <c:v>-1</c:v>
                </c:pt>
                <c:pt idx="90">
                  <c:v>0</c:v>
                </c:pt>
                <c:pt idx="91">
                  <c:v>1</c:v>
                </c:pt>
                <c:pt idx="92">
                  <c:v>2</c:v>
                </c:pt>
                <c:pt idx="93">
                  <c:v>3</c:v>
                </c:pt>
                <c:pt idx="94">
                  <c:v>4</c:v>
                </c:pt>
                <c:pt idx="95">
                  <c:v>5</c:v>
                </c:pt>
                <c:pt idx="96">
                  <c:v>6</c:v>
                </c:pt>
                <c:pt idx="97">
                  <c:v>7</c:v>
                </c:pt>
                <c:pt idx="98">
                  <c:v>8</c:v>
                </c:pt>
                <c:pt idx="99">
                  <c:v>9</c:v>
                </c:pt>
                <c:pt idx="100">
                  <c:v>10</c:v>
                </c:pt>
                <c:pt idx="101">
                  <c:v>11</c:v>
                </c:pt>
                <c:pt idx="102">
                  <c:v>12</c:v>
                </c:pt>
                <c:pt idx="103">
                  <c:v>13</c:v>
                </c:pt>
                <c:pt idx="104">
                  <c:v>14</c:v>
                </c:pt>
                <c:pt idx="105">
                  <c:v>15</c:v>
                </c:pt>
                <c:pt idx="106">
                  <c:v>16</c:v>
                </c:pt>
                <c:pt idx="107">
                  <c:v>17</c:v>
                </c:pt>
                <c:pt idx="108">
                  <c:v>18</c:v>
                </c:pt>
                <c:pt idx="109">
                  <c:v>19</c:v>
                </c:pt>
                <c:pt idx="110">
                  <c:v>20</c:v>
                </c:pt>
                <c:pt idx="111">
                  <c:v>21</c:v>
                </c:pt>
                <c:pt idx="112">
                  <c:v>22</c:v>
                </c:pt>
                <c:pt idx="113">
                  <c:v>23</c:v>
                </c:pt>
                <c:pt idx="114">
                  <c:v>24</c:v>
                </c:pt>
                <c:pt idx="115">
                  <c:v>25</c:v>
                </c:pt>
                <c:pt idx="116">
                  <c:v>26</c:v>
                </c:pt>
                <c:pt idx="117">
                  <c:v>27</c:v>
                </c:pt>
                <c:pt idx="118">
                  <c:v>28</c:v>
                </c:pt>
                <c:pt idx="119">
                  <c:v>29</c:v>
                </c:pt>
                <c:pt idx="120">
                  <c:v>30</c:v>
                </c:pt>
                <c:pt idx="121">
                  <c:v>31</c:v>
                </c:pt>
                <c:pt idx="122">
                  <c:v>32</c:v>
                </c:pt>
                <c:pt idx="123">
                  <c:v>33</c:v>
                </c:pt>
                <c:pt idx="124">
                  <c:v>34</c:v>
                </c:pt>
                <c:pt idx="125">
                  <c:v>35</c:v>
                </c:pt>
                <c:pt idx="126">
                  <c:v>36</c:v>
                </c:pt>
                <c:pt idx="127">
                  <c:v>37</c:v>
                </c:pt>
                <c:pt idx="128">
                  <c:v>38</c:v>
                </c:pt>
                <c:pt idx="129">
                  <c:v>39</c:v>
                </c:pt>
                <c:pt idx="130">
                  <c:v>40</c:v>
                </c:pt>
                <c:pt idx="131">
                  <c:v>41</c:v>
                </c:pt>
                <c:pt idx="132">
                  <c:v>42</c:v>
                </c:pt>
                <c:pt idx="133">
                  <c:v>43</c:v>
                </c:pt>
                <c:pt idx="134">
                  <c:v>44</c:v>
                </c:pt>
                <c:pt idx="135">
                  <c:v>45</c:v>
                </c:pt>
                <c:pt idx="136">
                  <c:v>46</c:v>
                </c:pt>
                <c:pt idx="137">
                  <c:v>47</c:v>
                </c:pt>
                <c:pt idx="138">
                  <c:v>48</c:v>
                </c:pt>
                <c:pt idx="139">
                  <c:v>49</c:v>
                </c:pt>
                <c:pt idx="140">
                  <c:v>50</c:v>
                </c:pt>
                <c:pt idx="141">
                  <c:v>51</c:v>
                </c:pt>
                <c:pt idx="142">
                  <c:v>52</c:v>
                </c:pt>
                <c:pt idx="143">
                  <c:v>53</c:v>
                </c:pt>
                <c:pt idx="144">
                  <c:v>54</c:v>
                </c:pt>
                <c:pt idx="145">
                  <c:v>55</c:v>
                </c:pt>
                <c:pt idx="146">
                  <c:v>56</c:v>
                </c:pt>
                <c:pt idx="147">
                  <c:v>57</c:v>
                </c:pt>
                <c:pt idx="148">
                  <c:v>58</c:v>
                </c:pt>
                <c:pt idx="149">
                  <c:v>59</c:v>
                </c:pt>
                <c:pt idx="150">
                  <c:v>60</c:v>
                </c:pt>
                <c:pt idx="151">
                  <c:v>61</c:v>
                </c:pt>
                <c:pt idx="152">
                  <c:v>62</c:v>
                </c:pt>
                <c:pt idx="153">
                  <c:v>63</c:v>
                </c:pt>
                <c:pt idx="154">
                  <c:v>64</c:v>
                </c:pt>
                <c:pt idx="155">
                  <c:v>65</c:v>
                </c:pt>
                <c:pt idx="156">
                  <c:v>66</c:v>
                </c:pt>
                <c:pt idx="157">
                  <c:v>67</c:v>
                </c:pt>
                <c:pt idx="158">
                  <c:v>68</c:v>
                </c:pt>
                <c:pt idx="159">
                  <c:v>69</c:v>
                </c:pt>
                <c:pt idx="160">
                  <c:v>70</c:v>
                </c:pt>
                <c:pt idx="161">
                  <c:v>71</c:v>
                </c:pt>
                <c:pt idx="162">
                  <c:v>72</c:v>
                </c:pt>
                <c:pt idx="163">
                  <c:v>73</c:v>
                </c:pt>
                <c:pt idx="164">
                  <c:v>74</c:v>
                </c:pt>
                <c:pt idx="165">
                  <c:v>75</c:v>
                </c:pt>
                <c:pt idx="166">
                  <c:v>76</c:v>
                </c:pt>
                <c:pt idx="167">
                  <c:v>77</c:v>
                </c:pt>
                <c:pt idx="168">
                  <c:v>78</c:v>
                </c:pt>
                <c:pt idx="169">
                  <c:v>79</c:v>
                </c:pt>
                <c:pt idx="170">
                  <c:v>80</c:v>
                </c:pt>
                <c:pt idx="171">
                  <c:v>81</c:v>
                </c:pt>
                <c:pt idx="172">
                  <c:v>82</c:v>
                </c:pt>
                <c:pt idx="173">
                  <c:v>83</c:v>
                </c:pt>
                <c:pt idx="174">
                  <c:v>84</c:v>
                </c:pt>
                <c:pt idx="175">
                  <c:v>85</c:v>
                </c:pt>
                <c:pt idx="176">
                  <c:v>86</c:v>
                </c:pt>
                <c:pt idx="177">
                  <c:v>87</c:v>
                </c:pt>
                <c:pt idx="178">
                  <c:v>88</c:v>
                </c:pt>
                <c:pt idx="179">
                  <c:v>89</c:v>
                </c:pt>
                <c:pt idx="180">
                  <c:v>90</c:v>
                </c:pt>
              </c:numCache>
            </c:numRef>
          </c:cat>
          <c:val>
            <c:numRef>
              <c:f>Sheet1!$E$2:$E$182</c:f>
              <c:numCache>
                <c:formatCode>General</c:formatCode>
                <c:ptCount val="181"/>
                <c:pt idx="136">
                  <c:v>5.4229163366135164E-3</c:v>
                </c:pt>
                <c:pt idx="137">
                  <c:v>5.4479006916618783E-3</c:v>
                </c:pt>
                <c:pt idx="138">
                  <c:v>5.4723757830695855E-3</c:v>
                </c:pt>
                <c:pt idx="139">
                  <c:v>5.4963371856587414E-3</c:v>
                </c:pt>
                <c:pt idx="140">
                  <c:v>5.5197805648876178E-3</c:v>
                </c:pt>
                <c:pt idx="141">
                  <c:v>5.5427016777883538E-3</c:v>
                </c:pt>
                <c:pt idx="142">
                  <c:v>5.565096373885128E-3</c:v>
                </c:pt>
                <c:pt idx="143">
                  <c:v>5.5869605960925427E-3</c:v>
                </c:pt>
                <c:pt idx="144">
                  <c:v>5.6082903815940395E-3</c:v>
                </c:pt>
                <c:pt idx="145">
                  <c:v>5.629081862700119E-3</c:v>
                </c:pt>
                <c:pt idx="146">
                  <c:v>5.6493312676861671E-3</c:v>
                </c:pt>
                <c:pt idx="147">
                  <c:v>5.6690349216097077E-3</c:v>
                </c:pt>
                <c:pt idx="148">
                  <c:v>5.6881892471068512E-3</c:v>
                </c:pt>
                <c:pt idx="149">
                  <c:v>5.7067907651677883E-3</c:v>
                </c:pt>
                <c:pt idx="150">
                  <c:v>5.7248360958911289E-3</c:v>
                </c:pt>
                <c:pt idx="151">
                  <c:v>5.7423219592168985E-3</c:v>
                </c:pt>
                <c:pt idx="152">
                  <c:v>5.7592451756380411E-3</c:v>
                </c:pt>
                <c:pt idx="153">
                  <c:v>5.775602666890243E-3</c:v>
                </c:pt>
                <c:pt idx="154">
                  <c:v>5.7913914566199215E-3</c:v>
                </c:pt>
                <c:pt idx="155">
                  <c:v>5.8066086710302101E-3</c:v>
                </c:pt>
                <c:pt idx="156">
                  <c:v>5.8212515395048197E-3</c:v>
                </c:pt>
                <c:pt idx="157">
                  <c:v>5.8353173952095721E-3</c:v>
                </c:pt>
                <c:pt idx="158">
                  <c:v>5.8488036756715236E-3</c:v>
                </c:pt>
                <c:pt idx="159">
                  <c:v>5.8617079233355025E-3</c:v>
                </c:pt>
                <c:pt idx="160">
                  <c:v>5.8740277860979372E-3</c:v>
                </c:pt>
                <c:pt idx="161">
                  <c:v>5.8857610178178598E-3</c:v>
                </c:pt>
                <c:pt idx="162">
                  <c:v>5.8969054788049497E-3</c:v>
                </c:pt>
                <c:pt idx="163">
                  <c:v>5.9074591362845161E-3</c:v>
                </c:pt>
                <c:pt idx="164">
                  <c:v>5.9174200648392881E-3</c:v>
                </c:pt>
                <c:pt idx="165">
                  <c:v>5.9267864468279408E-3</c:v>
                </c:pt>
                <c:pt idx="166">
                  <c:v>5.9355565727802137E-3</c:v>
                </c:pt>
                <c:pt idx="167">
                  <c:v>5.943728841768579E-3</c:v>
                </c:pt>
                <c:pt idx="168">
                  <c:v>5.9513017617563247E-3</c:v>
                </c:pt>
                <c:pt idx="169">
                  <c:v>5.9582739499220039E-3</c:v>
                </c:pt>
                <c:pt idx="170">
                  <c:v>5.9646441329601523E-3</c:v>
                </c:pt>
                <c:pt idx="171">
                  <c:v>5.9704111473582186E-3</c:v>
                </c:pt>
                <c:pt idx="172">
                  <c:v>5.9755739396496243E-3</c:v>
                </c:pt>
                <c:pt idx="173">
                  <c:v>5.9801315666429145E-3</c:v>
                </c:pt>
                <c:pt idx="174">
                  <c:v>5.9840831956269281E-3</c:v>
                </c:pt>
                <c:pt idx="175">
                  <c:v>5.9874281045519439E-3</c:v>
                </c:pt>
                <c:pt idx="176">
                  <c:v>5.9901656821867589E-3</c:v>
                </c:pt>
                <c:pt idx="177">
                  <c:v>5.9922954282516762E-3</c:v>
                </c:pt>
                <c:pt idx="178">
                  <c:v>5.9938169535273386E-3</c:v>
                </c:pt>
                <c:pt idx="179">
                  <c:v>5.9947299799394211E-3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681408"/>
        <c:axId val="184684568"/>
      </c:lineChart>
      <c:catAx>
        <c:axId val="1846814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Latitude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zh-TW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84684568"/>
        <c:crosses val="autoZero"/>
        <c:auto val="1"/>
        <c:lblAlgn val="ctr"/>
        <c:lblOffset val="100"/>
        <c:tickLblSkip val="15"/>
        <c:noMultiLvlLbl val="0"/>
      </c:catAx>
      <c:valAx>
        <c:axId val="184684568"/>
        <c:scaling>
          <c:orientation val="minMax"/>
          <c:min val="4.000000000000001E-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8468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sPole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Sheet1!$A$2:$A$182</c:f>
              <c:numCache>
                <c:formatCode>General</c:formatCode>
                <c:ptCount val="181"/>
                <c:pt idx="0">
                  <c:v>-90</c:v>
                </c:pt>
                <c:pt idx="1">
                  <c:v>-89</c:v>
                </c:pt>
                <c:pt idx="2">
                  <c:v>-88</c:v>
                </c:pt>
                <c:pt idx="3">
                  <c:v>-87</c:v>
                </c:pt>
                <c:pt idx="4">
                  <c:v>-86</c:v>
                </c:pt>
                <c:pt idx="5">
                  <c:v>-85</c:v>
                </c:pt>
                <c:pt idx="6">
                  <c:v>-84</c:v>
                </c:pt>
                <c:pt idx="7">
                  <c:v>-83</c:v>
                </c:pt>
                <c:pt idx="8">
                  <c:v>-82</c:v>
                </c:pt>
                <c:pt idx="9">
                  <c:v>-81</c:v>
                </c:pt>
                <c:pt idx="10">
                  <c:v>-80</c:v>
                </c:pt>
                <c:pt idx="11">
                  <c:v>-79</c:v>
                </c:pt>
                <c:pt idx="12">
                  <c:v>-78</c:v>
                </c:pt>
                <c:pt idx="13">
                  <c:v>-77</c:v>
                </c:pt>
                <c:pt idx="14">
                  <c:v>-76</c:v>
                </c:pt>
                <c:pt idx="15">
                  <c:v>-75</c:v>
                </c:pt>
                <c:pt idx="16">
                  <c:v>-74</c:v>
                </c:pt>
                <c:pt idx="17">
                  <c:v>-73</c:v>
                </c:pt>
                <c:pt idx="18">
                  <c:v>-72</c:v>
                </c:pt>
                <c:pt idx="19">
                  <c:v>-71</c:v>
                </c:pt>
                <c:pt idx="20">
                  <c:v>-70</c:v>
                </c:pt>
                <c:pt idx="21">
                  <c:v>-69</c:v>
                </c:pt>
                <c:pt idx="22">
                  <c:v>-68</c:v>
                </c:pt>
                <c:pt idx="23">
                  <c:v>-67</c:v>
                </c:pt>
                <c:pt idx="24">
                  <c:v>-66</c:v>
                </c:pt>
                <c:pt idx="25">
                  <c:v>-65</c:v>
                </c:pt>
                <c:pt idx="26">
                  <c:v>-64</c:v>
                </c:pt>
                <c:pt idx="27">
                  <c:v>-63</c:v>
                </c:pt>
                <c:pt idx="28">
                  <c:v>-62</c:v>
                </c:pt>
                <c:pt idx="29">
                  <c:v>-61</c:v>
                </c:pt>
                <c:pt idx="30">
                  <c:v>-60</c:v>
                </c:pt>
                <c:pt idx="31">
                  <c:v>-59</c:v>
                </c:pt>
                <c:pt idx="32">
                  <c:v>-58</c:v>
                </c:pt>
                <c:pt idx="33">
                  <c:v>-57</c:v>
                </c:pt>
                <c:pt idx="34">
                  <c:v>-56</c:v>
                </c:pt>
                <c:pt idx="35">
                  <c:v>-55</c:v>
                </c:pt>
                <c:pt idx="36">
                  <c:v>-54</c:v>
                </c:pt>
                <c:pt idx="37">
                  <c:v>-53</c:v>
                </c:pt>
                <c:pt idx="38">
                  <c:v>-52</c:v>
                </c:pt>
                <c:pt idx="39">
                  <c:v>-51</c:v>
                </c:pt>
                <c:pt idx="40">
                  <c:v>-50</c:v>
                </c:pt>
                <c:pt idx="41">
                  <c:v>-49</c:v>
                </c:pt>
                <c:pt idx="42">
                  <c:v>-48</c:v>
                </c:pt>
                <c:pt idx="43">
                  <c:v>-47</c:v>
                </c:pt>
                <c:pt idx="44">
                  <c:v>-46</c:v>
                </c:pt>
                <c:pt idx="45">
                  <c:v>-45</c:v>
                </c:pt>
                <c:pt idx="46">
                  <c:v>-44</c:v>
                </c:pt>
                <c:pt idx="47">
                  <c:v>-43</c:v>
                </c:pt>
                <c:pt idx="48">
                  <c:v>-42</c:v>
                </c:pt>
                <c:pt idx="49">
                  <c:v>-41</c:v>
                </c:pt>
                <c:pt idx="50">
                  <c:v>-40</c:v>
                </c:pt>
                <c:pt idx="51">
                  <c:v>-39</c:v>
                </c:pt>
                <c:pt idx="52">
                  <c:v>-38</c:v>
                </c:pt>
                <c:pt idx="53">
                  <c:v>-37</c:v>
                </c:pt>
                <c:pt idx="54">
                  <c:v>-36</c:v>
                </c:pt>
                <c:pt idx="55">
                  <c:v>-35</c:v>
                </c:pt>
                <c:pt idx="56">
                  <c:v>-34</c:v>
                </c:pt>
                <c:pt idx="57">
                  <c:v>-33</c:v>
                </c:pt>
                <c:pt idx="58">
                  <c:v>-32</c:v>
                </c:pt>
                <c:pt idx="59">
                  <c:v>-31</c:v>
                </c:pt>
                <c:pt idx="60">
                  <c:v>-30</c:v>
                </c:pt>
                <c:pt idx="61">
                  <c:v>-29</c:v>
                </c:pt>
                <c:pt idx="62">
                  <c:v>-28</c:v>
                </c:pt>
                <c:pt idx="63">
                  <c:v>-27</c:v>
                </c:pt>
                <c:pt idx="64">
                  <c:v>-26</c:v>
                </c:pt>
                <c:pt idx="65">
                  <c:v>-25</c:v>
                </c:pt>
                <c:pt idx="66">
                  <c:v>-24</c:v>
                </c:pt>
                <c:pt idx="67">
                  <c:v>-23</c:v>
                </c:pt>
                <c:pt idx="68">
                  <c:v>-22</c:v>
                </c:pt>
                <c:pt idx="69">
                  <c:v>-21</c:v>
                </c:pt>
                <c:pt idx="70">
                  <c:v>-20</c:v>
                </c:pt>
                <c:pt idx="71">
                  <c:v>-19</c:v>
                </c:pt>
                <c:pt idx="72">
                  <c:v>-18</c:v>
                </c:pt>
                <c:pt idx="73">
                  <c:v>-17</c:v>
                </c:pt>
                <c:pt idx="74">
                  <c:v>-16</c:v>
                </c:pt>
                <c:pt idx="75">
                  <c:v>-15</c:v>
                </c:pt>
                <c:pt idx="76">
                  <c:v>-14</c:v>
                </c:pt>
                <c:pt idx="77">
                  <c:v>-13</c:v>
                </c:pt>
                <c:pt idx="78">
                  <c:v>-12</c:v>
                </c:pt>
                <c:pt idx="79">
                  <c:v>-11</c:v>
                </c:pt>
                <c:pt idx="80">
                  <c:v>-10</c:v>
                </c:pt>
                <c:pt idx="81">
                  <c:v>-9</c:v>
                </c:pt>
                <c:pt idx="82">
                  <c:v>-8</c:v>
                </c:pt>
                <c:pt idx="83">
                  <c:v>-7</c:v>
                </c:pt>
                <c:pt idx="84">
                  <c:v>-6</c:v>
                </c:pt>
                <c:pt idx="85">
                  <c:v>-5</c:v>
                </c:pt>
                <c:pt idx="86">
                  <c:v>-4</c:v>
                </c:pt>
                <c:pt idx="87">
                  <c:v>-3</c:v>
                </c:pt>
                <c:pt idx="88">
                  <c:v>-2</c:v>
                </c:pt>
                <c:pt idx="89">
                  <c:v>-1</c:v>
                </c:pt>
                <c:pt idx="90">
                  <c:v>0</c:v>
                </c:pt>
                <c:pt idx="91">
                  <c:v>1</c:v>
                </c:pt>
                <c:pt idx="92">
                  <c:v>2</c:v>
                </c:pt>
                <c:pt idx="93">
                  <c:v>3</c:v>
                </c:pt>
                <c:pt idx="94">
                  <c:v>4</c:v>
                </c:pt>
                <c:pt idx="95">
                  <c:v>5</c:v>
                </c:pt>
                <c:pt idx="96">
                  <c:v>6</c:v>
                </c:pt>
                <c:pt idx="97">
                  <c:v>7</c:v>
                </c:pt>
                <c:pt idx="98">
                  <c:v>8</c:v>
                </c:pt>
                <c:pt idx="99">
                  <c:v>9</c:v>
                </c:pt>
                <c:pt idx="100">
                  <c:v>10</c:v>
                </c:pt>
                <c:pt idx="101">
                  <c:v>11</c:v>
                </c:pt>
                <c:pt idx="102">
                  <c:v>12</c:v>
                </c:pt>
                <c:pt idx="103">
                  <c:v>13</c:v>
                </c:pt>
                <c:pt idx="104">
                  <c:v>14</c:v>
                </c:pt>
                <c:pt idx="105">
                  <c:v>15</c:v>
                </c:pt>
                <c:pt idx="106">
                  <c:v>16</c:v>
                </c:pt>
                <c:pt idx="107">
                  <c:v>17</c:v>
                </c:pt>
                <c:pt idx="108">
                  <c:v>18</c:v>
                </c:pt>
                <c:pt idx="109">
                  <c:v>19</c:v>
                </c:pt>
                <c:pt idx="110">
                  <c:v>20</c:v>
                </c:pt>
                <c:pt idx="111">
                  <c:v>21</c:v>
                </c:pt>
                <c:pt idx="112">
                  <c:v>22</c:v>
                </c:pt>
                <c:pt idx="113">
                  <c:v>23</c:v>
                </c:pt>
                <c:pt idx="114">
                  <c:v>24</c:v>
                </c:pt>
                <c:pt idx="115">
                  <c:v>25</c:v>
                </c:pt>
                <c:pt idx="116">
                  <c:v>26</c:v>
                </c:pt>
                <c:pt idx="117">
                  <c:v>27</c:v>
                </c:pt>
                <c:pt idx="118">
                  <c:v>28</c:v>
                </c:pt>
                <c:pt idx="119">
                  <c:v>29</c:v>
                </c:pt>
                <c:pt idx="120">
                  <c:v>30</c:v>
                </c:pt>
                <c:pt idx="121">
                  <c:v>31</c:v>
                </c:pt>
                <c:pt idx="122">
                  <c:v>32</c:v>
                </c:pt>
                <c:pt idx="123">
                  <c:v>33</c:v>
                </c:pt>
                <c:pt idx="124">
                  <c:v>34</c:v>
                </c:pt>
                <c:pt idx="125">
                  <c:v>35</c:v>
                </c:pt>
                <c:pt idx="126">
                  <c:v>36</c:v>
                </c:pt>
                <c:pt idx="127">
                  <c:v>37</c:v>
                </c:pt>
                <c:pt idx="128">
                  <c:v>38</c:v>
                </c:pt>
                <c:pt idx="129">
                  <c:v>39</c:v>
                </c:pt>
                <c:pt idx="130">
                  <c:v>40</c:v>
                </c:pt>
                <c:pt idx="131">
                  <c:v>41</c:v>
                </c:pt>
                <c:pt idx="132">
                  <c:v>42</c:v>
                </c:pt>
                <c:pt idx="133">
                  <c:v>43</c:v>
                </c:pt>
                <c:pt idx="134">
                  <c:v>44</c:v>
                </c:pt>
                <c:pt idx="135">
                  <c:v>45</c:v>
                </c:pt>
                <c:pt idx="136">
                  <c:v>46</c:v>
                </c:pt>
                <c:pt idx="137">
                  <c:v>47</c:v>
                </c:pt>
                <c:pt idx="138">
                  <c:v>48</c:v>
                </c:pt>
                <c:pt idx="139">
                  <c:v>49</c:v>
                </c:pt>
                <c:pt idx="140">
                  <c:v>50</c:v>
                </c:pt>
                <c:pt idx="141">
                  <c:v>51</c:v>
                </c:pt>
                <c:pt idx="142">
                  <c:v>52</c:v>
                </c:pt>
                <c:pt idx="143">
                  <c:v>53</c:v>
                </c:pt>
                <c:pt idx="144">
                  <c:v>54</c:v>
                </c:pt>
                <c:pt idx="145">
                  <c:v>55</c:v>
                </c:pt>
                <c:pt idx="146">
                  <c:v>56</c:v>
                </c:pt>
                <c:pt idx="147">
                  <c:v>57</c:v>
                </c:pt>
                <c:pt idx="148">
                  <c:v>58</c:v>
                </c:pt>
                <c:pt idx="149">
                  <c:v>59</c:v>
                </c:pt>
                <c:pt idx="150">
                  <c:v>60</c:v>
                </c:pt>
                <c:pt idx="151">
                  <c:v>61</c:v>
                </c:pt>
                <c:pt idx="152">
                  <c:v>62</c:v>
                </c:pt>
                <c:pt idx="153">
                  <c:v>63</c:v>
                </c:pt>
                <c:pt idx="154">
                  <c:v>64</c:v>
                </c:pt>
                <c:pt idx="155">
                  <c:v>65</c:v>
                </c:pt>
                <c:pt idx="156">
                  <c:v>66</c:v>
                </c:pt>
                <c:pt idx="157">
                  <c:v>67</c:v>
                </c:pt>
                <c:pt idx="158">
                  <c:v>68</c:v>
                </c:pt>
                <c:pt idx="159">
                  <c:v>69</c:v>
                </c:pt>
                <c:pt idx="160">
                  <c:v>70</c:v>
                </c:pt>
                <c:pt idx="161">
                  <c:v>71</c:v>
                </c:pt>
                <c:pt idx="162">
                  <c:v>72</c:v>
                </c:pt>
                <c:pt idx="163">
                  <c:v>73</c:v>
                </c:pt>
                <c:pt idx="164">
                  <c:v>74</c:v>
                </c:pt>
                <c:pt idx="165">
                  <c:v>75</c:v>
                </c:pt>
                <c:pt idx="166">
                  <c:v>76</c:v>
                </c:pt>
                <c:pt idx="167">
                  <c:v>77</c:v>
                </c:pt>
                <c:pt idx="168">
                  <c:v>78</c:v>
                </c:pt>
                <c:pt idx="169">
                  <c:v>79</c:v>
                </c:pt>
                <c:pt idx="170">
                  <c:v>80</c:v>
                </c:pt>
                <c:pt idx="171">
                  <c:v>81</c:v>
                </c:pt>
                <c:pt idx="172">
                  <c:v>82</c:v>
                </c:pt>
                <c:pt idx="173">
                  <c:v>83</c:v>
                </c:pt>
                <c:pt idx="174">
                  <c:v>84</c:v>
                </c:pt>
                <c:pt idx="175">
                  <c:v>85</c:v>
                </c:pt>
                <c:pt idx="176">
                  <c:v>86</c:v>
                </c:pt>
                <c:pt idx="177">
                  <c:v>87</c:v>
                </c:pt>
                <c:pt idx="178">
                  <c:v>88</c:v>
                </c:pt>
                <c:pt idx="179">
                  <c:v>89</c:v>
                </c:pt>
                <c:pt idx="180">
                  <c:v>90</c:v>
                </c:pt>
              </c:numCache>
            </c:numRef>
          </c:cat>
          <c:val>
            <c:numRef>
              <c:f>Sheet1!$H$2:$H$182</c:f>
              <c:numCache>
                <c:formatCode>General</c:formatCode>
                <c:ptCount val="181"/>
                <c:pt idx="1">
                  <c:v>5.9877205806594539E-3</c:v>
                </c:pt>
                <c:pt idx="2">
                  <c:v>5.9868086218128327E-3</c:v>
                </c:pt>
                <c:pt idx="3">
                  <c:v>5.9852888755961451E-3</c:v>
                </c:pt>
                <c:pt idx="4">
                  <c:v>5.9831616197585742E-3</c:v>
                </c:pt>
                <c:pt idx="5">
                  <c:v>5.9804272430643794E-3</c:v>
                </c:pt>
                <c:pt idx="6">
                  <c:v>5.9770862452083011E-3</c:v>
                </c:pt>
                <c:pt idx="7">
                  <c:v>5.9731392367068535E-3</c:v>
                </c:pt>
                <c:pt idx="8">
                  <c:v>5.9685869387654912E-3</c:v>
                </c:pt>
                <c:pt idx="9">
                  <c:v>5.963430183121724E-3</c:v>
                </c:pt>
                <c:pt idx="10">
                  <c:v>5.9576699118641671E-3</c:v>
                </c:pt>
                <c:pt idx="11">
                  <c:v>5.9513071772276226E-3</c:v>
                </c:pt>
                <c:pt idx="12">
                  <c:v>5.9443431413641942E-3</c:v>
                </c:pt>
                <c:pt idx="13">
                  <c:v>5.9367790760905198E-3</c:v>
                </c:pt>
                <c:pt idx="14">
                  <c:v>5.9286163626111697E-3</c:v>
                </c:pt>
                <c:pt idx="15">
                  <c:v>5.9198564912182738E-3</c:v>
                </c:pt>
                <c:pt idx="16">
                  <c:v>5.9105010609674623E-3</c:v>
                </c:pt>
                <c:pt idx="17">
                  <c:v>5.9005517793301789E-3</c:v>
                </c:pt>
                <c:pt idx="18">
                  <c:v>5.890010461822452E-3</c:v>
                </c:pt>
                <c:pt idx="19">
                  <c:v>5.8788790316102388E-3</c:v>
                </c:pt>
                <c:pt idx="20">
                  <c:v>5.8671595190913891E-3</c:v>
                </c:pt>
                <c:pt idx="21">
                  <c:v>5.8548540614543673E-3</c:v>
                </c:pt>
                <c:pt idx="22">
                  <c:v>5.8419649022138182E-3</c:v>
                </c:pt>
                <c:pt idx="23">
                  <c:v>5.8284943907230919E-3</c:v>
                </c:pt>
                <c:pt idx="24">
                  <c:v>5.8144449816638398E-3</c:v>
                </c:pt>
                <c:pt idx="25">
                  <c:v>5.7998192345128071E-3</c:v>
                </c:pt>
                <c:pt idx="26">
                  <c:v>5.7846198129859489E-3</c:v>
                </c:pt>
                <c:pt idx="27">
                  <c:v>5.7688494844599838E-3</c:v>
                </c:pt>
                <c:pt idx="28">
                  <c:v>5.7525111193715605E-3</c:v>
                </c:pt>
                <c:pt idx="29">
                  <c:v>5.7356076905941298E-3</c:v>
                </c:pt>
                <c:pt idx="30">
                  <c:v>5.7181422727927153E-3</c:v>
                </c:pt>
                <c:pt idx="31">
                  <c:v>5.7001180417567011E-3</c:v>
                </c:pt>
                <c:pt idx="32">
                  <c:v>5.681538273710816E-3</c:v>
                </c:pt>
                <c:pt idx="33">
                  <c:v>5.66240634460447E-3</c:v>
                </c:pt>
                <c:pt idx="34">
                  <c:v>5.6427257293795996E-3</c:v>
                </c:pt>
                <c:pt idx="35">
                  <c:v>5.6225000012172293E-3</c:v>
                </c:pt>
                <c:pt idx="36">
                  <c:v>5.601732830762869E-3</c:v>
                </c:pt>
                <c:pt idx="37">
                  <c:v>5.5804279853310067E-3</c:v>
                </c:pt>
                <c:pt idx="38">
                  <c:v>5.5585893280888045E-3</c:v>
                </c:pt>
                <c:pt idx="39">
                  <c:v>5.536220817219259E-3</c:v>
                </c:pt>
                <c:pt idx="40">
                  <c:v>5.5133265050639774E-3</c:v>
                </c:pt>
                <c:pt idx="41">
                  <c:v>5.4899105372457962E-3</c:v>
                </c:pt>
                <c:pt idx="42">
                  <c:v>5.4659771517714421E-3</c:v>
                </c:pt>
                <c:pt idx="43">
                  <c:v>5.441530678114437E-3</c:v>
                </c:pt>
                <c:pt idx="44">
                  <c:v>5.416575536278492E-3</c:v>
                </c:pt>
                <c:pt idx="45">
                  <c:v>5.3911162358415811E-3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ERP</c:v>
                </c:pt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val>
            <c:numRef>
              <c:f>Sheet1!$I$2:$I$182</c:f>
              <c:numCache>
                <c:formatCode>General</c:formatCode>
                <c:ptCount val="181"/>
                <c:pt idx="45">
                  <c:v>5.3911162358415811E-3</c:v>
                </c:pt>
                <c:pt idx="46">
                  <c:v>5.3911162358415811E-3</c:v>
                </c:pt>
                <c:pt idx="47">
                  <c:v>5.3911162358415811E-3</c:v>
                </c:pt>
                <c:pt idx="48">
                  <c:v>5.3911162358415811E-3</c:v>
                </c:pt>
                <c:pt idx="49">
                  <c:v>5.3911162358415811E-3</c:v>
                </c:pt>
                <c:pt idx="50">
                  <c:v>5.3911162358415811E-3</c:v>
                </c:pt>
                <c:pt idx="51">
                  <c:v>5.3911162358415811E-3</c:v>
                </c:pt>
                <c:pt idx="52">
                  <c:v>5.3911162358415811E-3</c:v>
                </c:pt>
                <c:pt idx="53">
                  <c:v>5.3911162358415811E-3</c:v>
                </c:pt>
                <c:pt idx="54">
                  <c:v>5.3911162358415811E-3</c:v>
                </c:pt>
                <c:pt idx="55">
                  <c:v>5.3911162358415811E-3</c:v>
                </c:pt>
                <c:pt idx="56">
                  <c:v>5.3911162358415811E-3</c:v>
                </c:pt>
                <c:pt idx="57">
                  <c:v>5.3911162358415811E-3</c:v>
                </c:pt>
                <c:pt idx="58">
                  <c:v>5.3911162358415811E-3</c:v>
                </c:pt>
                <c:pt idx="59">
                  <c:v>5.3911162358415811E-3</c:v>
                </c:pt>
                <c:pt idx="60">
                  <c:v>5.3911162358415811E-3</c:v>
                </c:pt>
                <c:pt idx="61">
                  <c:v>5.3911162358415811E-3</c:v>
                </c:pt>
                <c:pt idx="62">
                  <c:v>5.3911162358415811E-3</c:v>
                </c:pt>
                <c:pt idx="63">
                  <c:v>5.3911162358415811E-3</c:v>
                </c:pt>
                <c:pt idx="64">
                  <c:v>5.3911162358415811E-3</c:v>
                </c:pt>
                <c:pt idx="65">
                  <c:v>5.3911162358415811E-3</c:v>
                </c:pt>
                <c:pt idx="66">
                  <c:v>5.3911162358415811E-3</c:v>
                </c:pt>
                <c:pt idx="67">
                  <c:v>5.3911162358415811E-3</c:v>
                </c:pt>
                <c:pt idx="68">
                  <c:v>5.3911162358415811E-3</c:v>
                </c:pt>
                <c:pt idx="69">
                  <c:v>5.3911162358415811E-3</c:v>
                </c:pt>
                <c:pt idx="70">
                  <c:v>5.3911162358415811E-3</c:v>
                </c:pt>
                <c:pt idx="71">
                  <c:v>5.3911162358415811E-3</c:v>
                </c:pt>
                <c:pt idx="72">
                  <c:v>5.3911162358415811E-3</c:v>
                </c:pt>
                <c:pt idx="73">
                  <c:v>5.3911162358415811E-3</c:v>
                </c:pt>
                <c:pt idx="74">
                  <c:v>5.3911162358415811E-3</c:v>
                </c:pt>
                <c:pt idx="75">
                  <c:v>5.3911162358415811E-3</c:v>
                </c:pt>
                <c:pt idx="76">
                  <c:v>5.3911162358415811E-3</c:v>
                </c:pt>
                <c:pt idx="77">
                  <c:v>5.3911162358415811E-3</c:v>
                </c:pt>
                <c:pt idx="78">
                  <c:v>5.3911162358415811E-3</c:v>
                </c:pt>
                <c:pt idx="79">
                  <c:v>5.3911162358415811E-3</c:v>
                </c:pt>
                <c:pt idx="80">
                  <c:v>5.3911162358415811E-3</c:v>
                </c:pt>
                <c:pt idx="81">
                  <c:v>5.3911162358415811E-3</c:v>
                </c:pt>
                <c:pt idx="82">
                  <c:v>5.3911162358415811E-3</c:v>
                </c:pt>
                <c:pt idx="83">
                  <c:v>5.3911162358415811E-3</c:v>
                </c:pt>
                <c:pt idx="84">
                  <c:v>5.3911162358415811E-3</c:v>
                </c:pt>
                <c:pt idx="85">
                  <c:v>5.3911162358415811E-3</c:v>
                </c:pt>
                <c:pt idx="86">
                  <c:v>5.3911162358415811E-3</c:v>
                </c:pt>
                <c:pt idx="87">
                  <c:v>5.3911162358415811E-3</c:v>
                </c:pt>
                <c:pt idx="88">
                  <c:v>5.3911162358415811E-3</c:v>
                </c:pt>
                <c:pt idx="89">
                  <c:v>5.3911162358415811E-3</c:v>
                </c:pt>
                <c:pt idx="90">
                  <c:v>5.3911162358415811E-3</c:v>
                </c:pt>
                <c:pt idx="91">
                  <c:v>5.3911162358415811E-3</c:v>
                </c:pt>
                <c:pt idx="92">
                  <c:v>5.3911162358415811E-3</c:v>
                </c:pt>
                <c:pt idx="93">
                  <c:v>5.3911162358415811E-3</c:v>
                </c:pt>
                <c:pt idx="94">
                  <c:v>5.3911162358415811E-3</c:v>
                </c:pt>
                <c:pt idx="95">
                  <c:v>5.3911162358415811E-3</c:v>
                </c:pt>
                <c:pt idx="96">
                  <c:v>5.3911162358415811E-3</c:v>
                </c:pt>
                <c:pt idx="97">
                  <c:v>5.3911162358415811E-3</c:v>
                </c:pt>
                <c:pt idx="98">
                  <c:v>5.3911162358415811E-3</c:v>
                </c:pt>
                <c:pt idx="99">
                  <c:v>5.3911162358415811E-3</c:v>
                </c:pt>
                <c:pt idx="100">
                  <c:v>5.3911162358415811E-3</c:v>
                </c:pt>
                <c:pt idx="101">
                  <c:v>5.3911162358415811E-3</c:v>
                </c:pt>
                <c:pt idx="102">
                  <c:v>5.3911162358415811E-3</c:v>
                </c:pt>
                <c:pt idx="103">
                  <c:v>5.3911162358415811E-3</c:v>
                </c:pt>
                <c:pt idx="104">
                  <c:v>5.3911162358415811E-3</c:v>
                </c:pt>
                <c:pt idx="105">
                  <c:v>5.3911162358415811E-3</c:v>
                </c:pt>
                <c:pt idx="106">
                  <c:v>5.3911162358415811E-3</c:v>
                </c:pt>
                <c:pt idx="107">
                  <c:v>5.3911162358415811E-3</c:v>
                </c:pt>
                <c:pt idx="108">
                  <c:v>5.3911162358415811E-3</c:v>
                </c:pt>
                <c:pt idx="109">
                  <c:v>5.3911162358415811E-3</c:v>
                </c:pt>
                <c:pt idx="110">
                  <c:v>5.3911162358415811E-3</c:v>
                </c:pt>
                <c:pt idx="111">
                  <c:v>5.3911162358415811E-3</c:v>
                </c:pt>
                <c:pt idx="112">
                  <c:v>5.3911162358415811E-3</c:v>
                </c:pt>
                <c:pt idx="113">
                  <c:v>5.3911162358415811E-3</c:v>
                </c:pt>
                <c:pt idx="114">
                  <c:v>5.3911162358415811E-3</c:v>
                </c:pt>
                <c:pt idx="115">
                  <c:v>5.3911162358415811E-3</c:v>
                </c:pt>
                <c:pt idx="116">
                  <c:v>5.3911162358415811E-3</c:v>
                </c:pt>
                <c:pt idx="117">
                  <c:v>5.3911162358415811E-3</c:v>
                </c:pt>
                <c:pt idx="118">
                  <c:v>5.3911162358415811E-3</c:v>
                </c:pt>
                <c:pt idx="119">
                  <c:v>5.3911162358415811E-3</c:v>
                </c:pt>
                <c:pt idx="120">
                  <c:v>5.3911162358415811E-3</c:v>
                </c:pt>
                <c:pt idx="121">
                  <c:v>5.3911162358415811E-3</c:v>
                </c:pt>
                <c:pt idx="122">
                  <c:v>5.3911162358415811E-3</c:v>
                </c:pt>
                <c:pt idx="123">
                  <c:v>5.3911162358415811E-3</c:v>
                </c:pt>
                <c:pt idx="124">
                  <c:v>5.3911162358415811E-3</c:v>
                </c:pt>
                <c:pt idx="125">
                  <c:v>5.3911162358415811E-3</c:v>
                </c:pt>
                <c:pt idx="126">
                  <c:v>5.3911162358415811E-3</c:v>
                </c:pt>
                <c:pt idx="127">
                  <c:v>5.3911162358415811E-3</c:v>
                </c:pt>
                <c:pt idx="128">
                  <c:v>5.3911162358415811E-3</c:v>
                </c:pt>
                <c:pt idx="129">
                  <c:v>5.3911162358415811E-3</c:v>
                </c:pt>
                <c:pt idx="130">
                  <c:v>5.3911162358415811E-3</c:v>
                </c:pt>
                <c:pt idx="131">
                  <c:v>5.3911162358415811E-3</c:v>
                </c:pt>
                <c:pt idx="132">
                  <c:v>5.3911162358415811E-3</c:v>
                </c:pt>
                <c:pt idx="133">
                  <c:v>5.3911162358415811E-3</c:v>
                </c:pt>
                <c:pt idx="134">
                  <c:v>5.3911162358415811E-3</c:v>
                </c:pt>
                <c:pt idx="135">
                  <c:v>5.3911162358415811E-3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Sheet1!$J$1</c:f>
              <c:strCache>
                <c:ptCount val="1"/>
                <c:pt idx="0">
                  <c:v>nPole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val>
            <c:numRef>
              <c:f>Sheet1!$J$2:$J$182</c:f>
              <c:numCache>
                <c:formatCode>General</c:formatCode>
                <c:ptCount val="181"/>
                <c:pt idx="135">
                  <c:v>5.3911162358415811E-3</c:v>
                </c:pt>
                <c:pt idx="136">
                  <c:v>5.416575536278492E-3</c:v>
                </c:pt>
                <c:pt idx="137">
                  <c:v>5.441530678114437E-3</c:v>
                </c:pt>
                <c:pt idx="138">
                  <c:v>5.4659771517714421E-3</c:v>
                </c:pt>
                <c:pt idx="139">
                  <c:v>5.4899105372457962E-3</c:v>
                </c:pt>
                <c:pt idx="140">
                  <c:v>5.5133265050639774E-3</c:v>
                </c:pt>
                <c:pt idx="141">
                  <c:v>5.536220817219259E-3</c:v>
                </c:pt>
                <c:pt idx="142">
                  <c:v>5.5585893280888045E-3</c:v>
                </c:pt>
                <c:pt idx="143">
                  <c:v>5.5804279853310067E-3</c:v>
                </c:pt>
                <c:pt idx="144">
                  <c:v>5.601732830762869E-3</c:v>
                </c:pt>
                <c:pt idx="145">
                  <c:v>5.6225000012172293E-3</c:v>
                </c:pt>
                <c:pt idx="146">
                  <c:v>5.6427257293795996E-3</c:v>
                </c:pt>
                <c:pt idx="147">
                  <c:v>5.66240634460447E-3</c:v>
                </c:pt>
                <c:pt idx="148">
                  <c:v>5.681538273710816E-3</c:v>
                </c:pt>
                <c:pt idx="149">
                  <c:v>5.7001180417567011E-3</c:v>
                </c:pt>
                <c:pt idx="150">
                  <c:v>5.7181422727927153E-3</c:v>
                </c:pt>
                <c:pt idx="151">
                  <c:v>5.7356076905941298E-3</c:v>
                </c:pt>
                <c:pt idx="152">
                  <c:v>5.7525111193715605E-3</c:v>
                </c:pt>
                <c:pt idx="153">
                  <c:v>5.7688494844599838E-3</c:v>
                </c:pt>
                <c:pt idx="154">
                  <c:v>5.7846198129859489E-3</c:v>
                </c:pt>
                <c:pt idx="155">
                  <c:v>5.7998192345128071E-3</c:v>
                </c:pt>
                <c:pt idx="156">
                  <c:v>5.8144449816638398E-3</c:v>
                </c:pt>
                <c:pt idx="157">
                  <c:v>5.8284943907230919E-3</c:v>
                </c:pt>
                <c:pt idx="158">
                  <c:v>5.8419649022138182E-3</c:v>
                </c:pt>
                <c:pt idx="159">
                  <c:v>5.8548540614543673E-3</c:v>
                </c:pt>
                <c:pt idx="160">
                  <c:v>5.8671595190913891E-3</c:v>
                </c:pt>
                <c:pt idx="161">
                  <c:v>5.8788790316102388E-3</c:v>
                </c:pt>
                <c:pt idx="162">
                  <c:v>5.890010461822452E-3</c:v>
                </c:pt>
                <c:pt idx="163">
                  <c:v>5.9005517793301789E-3</c:v>
                </c:pt>
                <c:pt idx="164">
                  <c:v>5.9105010609674623E-3</c:v>
                </c:pt>
                <c:pt idx="165">
                  <c:v>5.9198564912182738E-3</c:v>
                </c:pt>
                <c:pt idx="166">
                  <c:v>5.9286163626111697E-3</c:v>
                </c:pt>
                <c:pt idx="167">
                  <c:v>5.9367790760905198E-3</c:v>
                </c:pt>
                <c:pt idx="168">
                  <c:v>5.9443431413641942E-3</c:v>
                </c:pt>
                <c:pt idx="169">
                  <c:v>5.9513071772276226E-3</c:v>
                </c:pt>
                <c:pt idx="170">
                  <c:v>5.9576699118641671E-3</c:v>
                </c:pt>
                <c:pt idx="171">
                  <c:v>5.963430183121724E-3</c:v>
                </c:pt>
                <c:pt idx="172">
                  <c:v>5.9685869387654912E-3</c:v>
                </c:pt>
                <c:pt idx="173">
                  <c:v>5.9731392367068535E-3</c:v>
                </c:pt>
                <c:pt idx="174">
                  <c:v>5.9770862452083011E-3</c:v>
                </c:pt>
                <c:pt idx="175">
                  <c:v>5.9804272430643794E-3</c:v>
                </c:pt>
                <c:pt idx="176">
                  <c:v>5.9831616197585742E-3</c:v>
                </c:pt>
                <c:pt idx="177">
                  <c:v>5.9852888755961451E-3</c:v>
                </c:pt>
                <c:pt idx="178">
                  <c:v>5.9868086218128327E-3</c:v>
                </c:pt>
                <c:pt idx="179">
                  <c:v>5.9877205806594539E-3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897368"/>
        <c:axId val="184897752"/>
      </c:lineChart>
      <c:catAx>
        <c:axId val="184897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Latitude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zh-TW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84897752"/>
        <c:crosses val="autoZero"/>
        <c:auto val="1"/>
        <c:lblAlgn val="ctr"/>
        <c:lblOffset val="100"/>
        <c:tickLblSkip val="15"/>
        <c:noMultiLvlLbl val="0"/>
      </c:catAx>
      <c:valAx>
        <c:axId val="184897752"/>
        <c:scaling>
          <c:orientation val="minMax"/>
          <c:min val="4.000000000000001E-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84897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540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1388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JVET-F0052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JVET-F0052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JVET-F0052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2017/4/4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2017/4/4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1187624" y="5301208"/>
            <a:ext cx="6779096" cy="1189448"/>
          </a:xfrm>
        </p:spPr>
        <p:txBody>
          <a:bodyPr>
            <a:normAutofit/>
          </a:bodyPr>
          <a:lstStyle/>
          <a:p>
            <a:pPr algn="ctr" hangingPunct="0"/>
            <a:r>
              <a:rPr lang="en-US" altLang="zh-TW" dirty="0" err="1"/>
              <a:t>Ya-Hsuan</a:t>
            </a:r>
            <a:r>
              <a:rPr lang="en-US" altLang="zh-TW" dirty="0"/>
              <a:t> Lee, Jian-Liang </a:t>
            </a:r>
            <a:r>
              <a:rPr lang="en-US" altLang="zh-TW" dirty="0" smtClean="0"/>
              <a:t>Lin, Shen-Kai Chang, and </a:t>
            </a:r>
            <a:r>
              <a:rPr lang="en-US" altLang="zh-TW" dirty="0"/>
              <a:t>Chi-Cheng </a:t>
            </a:r>
            <a:r>
              <a:rPr lang="en-US" altLang="zh-TW" dirty="0" err="1"/>
              <a:t>Ju</a:t>
            </a:r>
            <a:endParaRPr lang="en-US" altLang="zh-TW" dirty="0"/>
          </a:p>
          <a:p>
            <a:pPr algn="ctr" hangingPunct="0"/>
            <a:endParaRPr lang="en-US" altLang="zh-TW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424936" cy="2664296"/>
          </a:xfrm>
        </p:spPr>
        <p:txBody>
          <a:bodyPr>
            <a:noAutofit/>
          </a:bodyPr>
          <a:lstStyle/>
          <a:p>
            <a:pPr algn="ctr"/>
            <a:r>
              <a:rPr lang="en-US" altLang="zh-TW" sz="5400" dirty="0"/>
              <a:t>AHG 8: EAP-based Segmented Sphere Projection with Padding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Subjective Quality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dirty="0"/>
              <a:t>Reconstructed YUV encoded by </a:t>
            </a:r>
            <a:r>
              <a:rPr lang="en-CA" altLang="zh-TW" dirty="0" err="1">
                <a:solidFill>
                  <a:srgbClr val="0070C0"/>
                </a:solidFill>
              </a:rPr>
              <a:t>Qp</a:t>
            </a:r>
            <a:r>
              <a:rPr lang="en-CA" altLang="zh-TW" dirty="0">
                <a:solidFill>
                  <a:srgbClr val="0070C0"/>
                </a:solidFill>
              </a:rPr>
              <a:t> = </a:t>
            </a:r>
            <a:r>
              <a:rPr lang="en-CA" altLang="zh-TW" dirty="0" smtClean="0">
                <a:solidFill>
                  <a:srgbClr val="0070C0"/>
                </a:solidFill>
              </a:rPr>
              <a:t>37</a:t>
            </a:r>
            <a:endParaRPr lang="en-CA" altLang="zh-TW" dirty="0">
              <a:solidFill>
                <a:srgbClr val="0070C0"/>
              </a:solidFill>
            </a:endParaRPr>
          </a:p>
          <a:p>
            <a:r>
              <a:rPr lang="en-CA" altLang="zh-TW" dirty="0"/>
              <a:t>Viewport setting: </a:t>
            </a:r>
            <a:r>
              <a:rPr lang="en-CA" altLang="zh-TW" dirty="0" smtClean="0"/>
              <a:t>FOV = 80°x80</a:t>
            </a:r>
            <a:r>
              <a:rPr lang="en-CA" altLang="zh-TW" dirty="0"/>
              <a:t>°</a:t>
            </a:r>
            <a:endParaRPr lang="en-CA" altLang="zh-TW" baseline="30000" dirty="0"/>
          </a:p>
          <a:p>
            <a:r>
              <a:rPr lang="en-US" dirty="0" smtClean="0"/>
              <a:t>Padding size = </a:t>
            </a:r>
            <a:r>
              <a:rPr lang="en-US" dirty="0" smtClean="0">
                <a:solidFill>
                  <a:srgbClr val="0070C0"/>
                </a:solidFill>
              </a:rPr>
              <a:t>32 pixels</a:t>
            </a:r>
          </a:p>
          <a:p>
            <a:pPr lvl="1"/>
            <a:r>
              <a:rPr lang="en-CA" dirty="0" smtClean="0"/>
              <a:t>Trade-off </a:t>
            </a:r>
            <a:r>
              <a:rPr lang="en-CA" dirty="0"/>
              <a:t>between the bit-rate and the quality of the reconstructed viewport frame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1134535"/>
          </a:xfrm>
        </p:spPr>
        <p:txBody>
          <a:bodyPr/>
          <a:lstStyle/>
          <a:p>
            <a:pPr algn="l"/>
            <a:r>
              <a:rPr lang="en-US" dirty="0" err="1" smtClean="0"/>
              <a:t>AerialCity</a:t>
            </a:r>
            <a:r>
              <a:rPr lang="en-US" dirty="0" smtClean="0"/>
              <a:t> (yaw = -90°, pitch = 45°)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166551" y="3416537"/>
            <a:ext cx="252793" cy="38110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902030" y="3775348"/>
            <a:ext cx="127114" cy="43204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516217" y="3514502"/>
            <a:ext cx="288031" cy="40122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5441483" y="3982837"/>
            <a:ext cx="116630" cy="42701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234249" y="4088220"/>
            <a:ext cx="7979" cy="45906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34225"/>
            <a:ext cx="8301608" cy="1134535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 smtClean="0"/>
              <a:t>DrivingInCity</a:t>
            </a:r>
            <a:r>
              <a:rPr lang="en-US" sz="4000" dirty="0" smtClean="0"/>
              <a:t> (yaw = -120°, pitch = 45°)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1970637" y="3224951"/>
            <a:ext cx="252793" cy="38110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147102" y="3715838"/>
            <a:ext cx="253698" cy="34443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986481" y="3815057"/>
            <a:ext cx="181585" cy="42977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800213" y="3987552"/>
            <a:ext cx="89678" cy="475391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34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725544" cy="1134535"/>
          </a:xfrm>
        </p:spPr>
        <p:txBody>
          <a:bodyPr/>
          <a:lstStyle/>
          <a:p>
            <a:pPr algn="l"/>
            <a:r>
              <a:rPr lang="en-US" dirty="0" err="1" smtClean="0"/>
              <a:t>KiteFlite</a:t>
            </a:r>
            <a:r>
              <a:rPr lang="en-US" dirty="0" smtClean="0"/>
              <a:t> (yaw = 0°, pitch = 45°)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1894703" y="3243543"/>
            <a:ext cx="252793" cy="38110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446638" y="3544688"/>
            <a:ext cx="211804" cy="384761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845731" y="3333270"/>
            <a:ext cx="288031" cy="40122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5441483" y="3982837"/>
            <a:ext cx="116630" cy="42701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558746" y="3991288"/>
            <a:ext cx="151433" cy="40771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3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34535"/>
          </a:xfrm>
        </p:spPr>
        <p:txBody>
          <a:bodyPr/>
          <a:lstStyle/>
          <a:p>
            <a:pPr algn="l"/>
            <a:r>
              <a:rPr lang="en-US" dirty="0" smtClean="0"/>
              <a:t>Trolley (yaw = -120°, pitch = 45°)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3009122" y="3775348"/>
            <a:ext cx="127114" cy="43204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664498" y="3440362"/>
            <a:ext cx="288031" cy="40122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987113" y="4030555"/>
            <a:ext cx="57406" cy="45906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5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62693"/>
            <a:ext cx="8004740" cy="1134535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 smtClean="0"/>
              <a:t>DrivingInCountry</a:t>
            </a:r>
            <a:r>
              <a:rPr lang="en-US" sz="3600" dirty="0" smtClean="0"/>
              <a:t> (yaw = 0°, pitch = -45°)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635896" y="3493513"/>
            <a:ext cx="157802" cy="49036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29600" cy="1134535"/>
          </a:xfrm>
        </p:spPr>
        <p:txBody>
          <a:bodyPr/>
          <a:lstStyle/>
          <a:p>
            <a:pPr algn="l"/>
            <a:r>
              <a:rPr lang="en-US" dirty="0" smtClean="0"/>
              <a:t>Gaslamp (yaw = 0°, pitch = -45°)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355809" y="3509989"/>
            <a:ext cx="157802" cy="49036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145659" y="3425405"/>
            <a:ext cx="115078" cy="498529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962400" y="3426941"/>
            <a:ext cx="84763" cy="49699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924653" y="4382530"/>
            <a:ext cx="299930" cy="332169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45224" cy="54452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85877" y="620688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Original SSP</a:t>
            </a:r>
            <a:endParaRPr lang="en-US" sz="3600" dirty="0">
              <a:solidFill>
                <a:srgbClr val="ED780D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4818" y="620689"/>
            <a:ext cx="1958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D780D"/>
                </a:solidFill>
              </a:rPr>
              <a:t>Proposed</a:t>
            </a:r>
            <a:endParaRPr lang="en-US" sz="3600" dirty="0">
              <a:solidFill>
                <a:srgbClr val="ED7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86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 the padding samples as active samples</a:t>
            </a:r>
          </a:p>
          <a:p>
            <a:r>
              <a:rPr lang="en-US" dirty="0" smtClean="0"/>
              <a:t>Reduce the face size for 4K sequences due to the constraint on the amount of the active pixels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374270"/>
              </p:ext>
            </p:extLst>
          </p:nvPr>
        </p:nvGraphicFramePr>
        <p:xfrm>
          <a:off x="971600" y="4077072"/>
          <a:ext cx="7056785" cy="1800200"/>
        </p:xfrm>
        <a:graphic>
          <a:graphicData uri="http://schemas.openxmlformats.org/drawingml/2006/table">
            <a:tbl>
              <a:tblPr firstRow="1" firstCol="1" bandRow="1"/>
              <a:tblGrid>
                <a:gridCol w="2130513"/>
                <a:gridCol w="1231568"/>
                <a:gridCol w="1231568"/>
                <a:gridCol w="1231568"/>
                <a:gridCol w="1231568"/>
              </a:tblGrid>
              <a:tr h="3995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4K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8K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95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Width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Height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Width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Height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5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Size 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in SSP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1008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1008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1216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1216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44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Size in EAP-based SSP with padding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992</a:t>
                      </a:r>
                      <a:endParaRPr lang="en-US" sz="24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992</a:t>
                      </a:r>
                      <a:endParaRPr lang="en-US" sz="24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1216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1216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84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Number of Active Pixels including the Padding Samples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361163"/>
              </p:ext>
            </p:extLst>
          </p:nvPr>
        </p:nvGraphicFramePr>
        <p:xfrm>
          <a:off x="446451" y="2060848"/>
          <a:ext cx="8229599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Original SSP</a:t>
                      </a:r>
                      <a:endParaRPr lang="en-US" sz="16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</a:t>
                      </a:r>
                      <a:endParaRPr lang="en-US" sz="16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Ratio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Radius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 Width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 Height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Width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Height</a:t>
                      </a:r>
                      <a:endParaRPr lang="en-US" sz="1600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8K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608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1216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4864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4096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2048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0.982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4K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504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1008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4032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3328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1664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/>
                        <a:t>1.022</a:t>
                      </a:r>
                      <a:endParaRPr lang="en-US" sz="16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6663830"/>
              </p:ext>
            </p:extLst>
          </p:nvPr>
        </p:nvGraphicFramePr>
        <p:xfrm>
          <a:off x="446450" y="4077072"/>
          <a:ext cx="8229599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Proposed</a:t>
                      </a:r>
                      <a:endParaRPr lang="en-US" sz="16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</a:t>
                      </a:r>
                      <a:endParaRPr lang="en-US" sz="16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Ratio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Radius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 Width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ERP Height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Width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Height</a:t>
                      </a:r>
                      <a:endParaRPr lang="en-US" sz="1600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8K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640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1216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4864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4096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2048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1.012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4K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528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B0F0"/>
                          </a:solidFill>
                        </a:rPr>
                        <a:t>992</a:t>
                      </a:r>
                      <a:endParaRPr 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B0F0"/>
                          </a:solidFill>
                        </a:rPr>
                        <a:t>3968</a:t>
                      </a:r>
                      <a:endParaRPr 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3328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1664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&lt;1.027</a:t>
                      </a:r>
                      <a:endParaRPr lang="en-US" sz="16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7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289481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</a:rPr>
              <a:t>HM-16.15 + 360Lib-2.1</a:t>
            </a:r>
          </a:p>
          <a:p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</a:rPr>
              <a:t>Anchor: ERP format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Experimental </a:t>
            </a:r>
            <a:r>
              <a:rPr lang="en-US" altLang="zh-TW" dirty="0" smtClean="0"/>
              <a:t>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404149"/>
              </p:ext>
            </p:extLst>
          </p:nvPr>
        </p:nvGraphicFramePr>
        <p:xfrm>
          <a:off x="575560" y="2572723"/>
          <a:ext cx="8111240" cy="312953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702532"/>
                <a:gridCol w="1068118"/>
                <a:gridCol w="1068118"/>
                <a:gridCol w="1068118"/>
                <a:gridCol w="1068118"/>
                <a:gridCol w="1068118"/>
                <a:gridCol w="1068118"/>
              </a:tblGrid>
              <a:tr h="5596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SSP vs. ERP</a:t>
                      </a: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Proposed vs. ERP</a:t>
                      </a: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2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Quality Metric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sz="2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S-PSNR-NN (E2E)</a:t>
                      </a:r>
                      <a:endParaRPr lang="en-US" sz="1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-10.24%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-4.06%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-4.61%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-11.33%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-6.53%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-6.96%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S-PSNR-I (E2E)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-10.06%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-4.21%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-4.69%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-11.21%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-6.61%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-7.02%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CPP-PSNR (E2E)</a:t>
                      </a:r>
                      <a:endParaRPr lang="en-US" sz="1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-10.17%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-4.39%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-4.87%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-11.28%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-6.72%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-7.12%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WS-PSNR (E2E)</a:t>
                      </a:r>
                      <a:endParaRPr lang="en-US" sz="18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-10.28%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-4.02%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-4.61%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-11.35%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-6.58%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-7.00%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4114" y="5817006"/>
            <a:ext cx="638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Thanks to </a:t>
            </a:r>
            <a:r>
              <a:rPr lang="en-US" sz="2400" dirty="0" err="1" smtClean="0">
                <a:solidFill>
                  <a:srgbClr val="002060"/>
                </a:solidFill>
              </a:rPr>
              <a:t>InterDigital</a:t>
            </a:r>
            <a:r>
              <a:rPr lang="en-US" sz="2400" dirty="0" smtClean="0">
                <a:solidFill>
                  <a:srgbClr val="002060"/>
                </a:solidFill>
              </a:rPr>
              <a:t> for crosscheck (JVET-F0077)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67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Propose an </a:t>
            </a:r>
            <a:r>
              <a:rPr lang="en-US" altLang="zh-TW" dirty="0" smtClean="0">
                <a:solidFill>
                  <a:srgbClr val="0070C0"/>
                </a:solidFill>
              </a:rPr>
              <a:t>EAP-based</a:t>
            </a:r>
            <a:r>
              <a:rPr lang="en-US" altLang="zh-TW" dirty="0" smtClean="0"/>
              <a:t> SSP using Equal-Area </a:t>
            </a:r>
            <a:r>
              <a:rPr lang="en-US" altLang="zh-TW" dirty="0"/>
              <a:t>Projection  </a:t>
            </a:r>
            <a:r>
              <a:rPr lang="en-US" altLang="zh-TW" dirty="0" smtClean="0"/>
              <a:t>on the equatorial segment</a:t>
            </a:r>
          </a:p>
          <a:p>
            <a:pPr lvl="1"/>
            <a:r>
              <a:rPr lang="en-US" altLang="zh-TW" dirty="0" smtClean="0"/>
              <a:t>Better quality consistency</a:t>
            </a:r>
          </a:p>
          <a:p>
            <a:pPr lvl="1"/>
            <a:r>
              <a:rPr lang="en-US" altLang="zh-TW" dirty="0" smtClean="0"/>
              <a:t>Smoother WS-PSNR weighting variance</a:t>
            </a:r>
          </a:p>
          <a:p>
            <a:pPr lvl="0"/>
            <a:r>
              <a:rPr lang="en-CA" altLang="zh-TW" dirty="0" smtClean="0"/>
              <a:t>Apply </a:t>
            </a:r>
            <a:r>
              <a:rPr lang="en-CA" altLang="zh-TW" dirty="0" smtClean="0">
                <a:solidFill>
                  <a:srgbClr val="0070C0"/>
                </a:solidFill>
              </a:rPr>
              <a:t>padding</a:t>
            </a:r>
            <a:r>
              <a:rPr lang="en-CA" altLang="zh-TW" dirty="0" smtClean="0"/>
              <a:t> on the north and south poles</a:t>
            </a:r>
          </a:p>
          <a:p>
            <a:pPr lvl="1"/>
            <a:r>
              <a:rPr lang="en-CA" altLang="zh-TW" dirty="0" smtClean="0"/>
              <a:t>Reduce visual artifacts</a:t>
            </a:r>
          </a:p>
          <a:p>
            <a:pPr lvl="0"/>
            <a:r>
              <a:rPr lang="en-CA" altLang="zh-TW" dirty="0" smtClean="0"/>
              <a:t>Compared </a:t>
            </a:r>
            <a:r>
              <a:rPr lang="en-CA" altLang="zh-TW" dirty="0"/>
              <a:t>to </a:t>
            </a:r>
            <a:r>
              <a:rPr lang="en-CA" altLang="zh-TW" dirty="0" smtClean="0"/>
              <a:t>ERP</a:t>
            </a:r>
            <a:endParaRPr lang="en-CA" altLang="zh-TW" dirty="0"/>
          </a:p>
          <a:p>
            <a:pPr lvl="1"/>
            <a:r>
              <a:rPr lang="en-CA" altLang="zh-TW" dirty="0" smtClean="0">
                <a:solidFill>
                  <a:srgbClr val="0070C0"/>
                </a:solidFill>
              </a:rPr>
              <a:t>11.33</a:t>
            </a:r>
            <a:r>
              <a:rPr lang="en-CA" altLang="zh-TW" dirty="0">
                <a:solidFill>
                  <a:srgbClr val="0070C0"/>
                </a:solidFill>
              </a:rPr>
              <a:t>%, 11.21%, 11.28%</a:t>
            </a:r>
            <a:r>
              <a:rPr lang="en-CA" altLang="zh-TW" dirty="0"/>
              <a:t> and </a:t>
            </a:r>
            <a:r>
              <a:rPr lang="en-CA" altLang="zh-TW" dirty="0">
                <a:solidFill>
                  <a:srgbClr val="0070C0"/>
                </a:solidFill>
              </a:rPr>
              <a:t>11.35%</a:t>
            </a:r>
            <a:r>
              <a:rPr lang="en-CA" altLang="zh-TW" dirty="0"/>
              <a:t> </a:t>
            </a:r>
            <a:r>
              <a:rPr lang="en-CA" altLang="zh-TW" dirty="0" smtClean="0"/>
              <a:t>gain in E2E S-PSNR-NN</a:t>
            </a:r>
            <a:r>
              <a:rPr lang="en-CA" altLang="zh-TW" dirty="0"/>
              <a:t>, S-PSNR-I, CPP-PSNR, </a:t>
            </a:r>
            <a:r>
              <a:rPr lang="en-CA" altLang="zh-TW" dirty="0" smtClean="0"/>
              <a:t>WS-PSNR</a:t>
            </a:r>
            <a:r>
              <a:rPr lang="en-CA" altLang="zh-TW" dirty="0"/>
              <a:t>, respectively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534538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Propose an </a:t>
            </a:r>
            <a:r>
              <a:rPr lang="en-US" altLang="zh-TW" sz="2800" dirty="0">
                <a:solidFill>
                  <a:srgbClr val="0070C0"/>
                </a:solidFill>
              </a:rPr>
              <a:t>EAP-based</a:t>
            </a:r>
            <a:r>
              <a:rPr lang="en-US" altLang="zh-TW" sz="2800" dirty="0"/>
              <a:t> SSP </a:t>
            </a:r>
            <a:r>
              <a:rPr lang="en-US" altLang="zh-TW" sz="2800" dirty="0" smtClean="0"/>
              <a:t>with </a:t>
            </a:r>
            <a:r>
              <a:rPr lang="en-US" altLang="zh-TW" sz="2800" dirty="0" smtClean="0">
                <a:solidFill>
                  <a:srgbClr val="0070C0"/>
                </a:solidFill>
              </a:rPr>
              <a:t>padding</a:t>
            </a:r>
            <a:endParaRPr lang="en-US" altLang="zh-TW" sz="2800" dirty="0">
              <a:solidFill>
                <a:srgbClr val="0070C0"/>
              </a:solidFill>
            </a:endParaRPr>
          </a:p>
          <a:p>
            <a:pPr lvl="1"/>
            <a:r>
              <a:rPr lang="en-US" altLang="zh-TW" sz="2400" dirty="0"/>
              <a:t>Better quality </a:t>
            </a:r>
            <a:r>
              <a:rPr lang="en-US" altLang="zh-TW" sz="2400" dirty="0" smtClean="0"/>
              <a:t>consistency</a:t>
            </a:r>
            <a:endParaRPr lang="en-CA" altLang="zh-TW" sz="2400" dirty="0"/>
          </a:p>
          <a:p>
            <a:pPr lvl="1"/>
            <a:r>
              <a:rPr lang="en-CA" altLang="zh-TW" sz="2400" dirty="0"/>
              <a:t>Reduce visual artifacts along the latitude of ±45</a:t>
            </a:r>
            <a:r>
              <a:rPr lang="en-CA" altLang="zh-TW" sz="2400" dirty="0" smtClean="0"/>
              <a:t>°</a:t>
            </a:r>
          </a:p>
          <a:p>
            <a:r>
              <a:rPr lang="en-CA" altLang="zh-TW" sz="2800" dirty="0" smtClean="0"/>
              <a:t>Efficiently reduce the virtual artifacts</a:t>
            </a:r>
            <a:endParaRPr lang="en-CA" sz="2800" dirty="0" smtClean="0"/>
          </a:p>
          <a:p>
            <a:r>
              <a:rPr lang="en-CA" sz="2800" dirty="0" smtClean="0"/>
              <a:t>Enhanced coding efficiency in BD-rate reduction</a:t>
            </a:r>
          </a:p>
          <a:p>
            <a:pPr lvl="1"/>
            <a:r>
              <a:rPr lang="en-CA" sz="2400" dirty="0" smtClean="0"/>
              <a:t>Compared to ERP: </a:t>
            </a:r>
            <a:r>
              <a:rPr lang="en-CA" altLang="zh-TW" sz="2400" dirty="0">
                <a:solidFill>
                  <a:srgbClr val="0070C0"/>
                </a:solidFill>
              </a:rPr>
              <a:t>11.33%, 11.21%, 11.28%</a:t>
            </a:r>
            <a:r>
              <a:rPr lang="en-CA" altLang="zh-TW" sz="2400" dirty="0"/>
              <a:t> and </a:t>
            </a:r>
            <a:r>
              <a:rPr lang="en-CA" altLang="zh-TW" sz="2400" dirty="0">
                <a:solidFill>
                  <a:srgbClr val="0070C0"/>
                </a:solidFill>
              </a:rPr>
              <a:t>11.35%</a:t>
            </a:r>
            <a:r>
              <a:rPr lang="en-CA" altLang="zh-TW" sz="2400" dirty="0"/>
              <a:t> gain in E2E S-PSNR-NN, S-PSNR-I, CPP-PSNR, WS-PSNR, respectively</a:t>
            </a:r>
            <a:endParaRPr lang="en-US" altLang="zh-TW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Introduction: SSP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Use </a:t>
            </a:r>
            <a:r>
              <a:rPr lang="en-US" altLang="zh-TW" sz="2800" b="1" dirty="0" smtClean="0"/>
              <a:t>ERP</a:t>
            </a:r>
            <a:r>
              <a:rPr lang="en-US" altLang="zh-TW" sz="2800" dirty="0" smtClean="0"/>
              <a:t> as the projection format for the equatorial segment</a:t>
            </a:r>
            <a:endParaRPr lang="zh-TW" altLang="en-US" sz="28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558933" y="3804718"/>
            <a:ext cx="1639330" cy="1639330"/>
            <a:chOff x="1347915" y="3962811"/>
            <a:chExt cx="1639330" cy="1639330"/>
          </a:xfrm>
        </p:grpSpPr>
        <p:sp>
          <p:nvSpPr>
            <p:cNvPr id="55" name="Oval 54"/>
            <p:cNvSpPr/>
            <p:nvPr/>
          </p:nvSpPr>
          <p:spPr>
            <a:xfrm>
              <a:off x="1347915" y="3962811"/>
              <a:ext cx="1639330" cy="163933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347915" y="4670270"/>
              <a:ext cx="1639330" cy="225832"/>
              <a:chOff x="1178010" y="4012514"/>
              <a:chExt cx="1379838" cy="296563"/>
            </a:xfrm>
          </p:grpSpPr>
          <p:sp>
            <p:nvSpPr>
              <p:cNvPr id="66" name="Arc 65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Arc 67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1532491" y="4155384"/>
              <a:ext cx="1280779" cy="296563"/>
              <a:chOff x="1178010" y="4012514"/>
              <a:chExt cx="1379838" cy="296563"/>
            </a:xfrm>
          </p:grpSpPr>
          <p:sp>
            <p:nvSpPr>
              <p:cNvPr id="64" name="Arc 63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Arc 64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532491" y="5114425"/>
              <a:ext cx="1280779" cy="296563"/>
              <a:chOff x="1178010" y="4012514"/>
              <a:chExt cx="1379838" cy="296563"/>
            </a:xfrm>
          </p:grpSpPr>
          <p:sp>
            <p:nvSpPr>
              <p:cNvPr id="61" name="Arc 60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Arc 61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9" name="Oval 68"/>
          <p:cNvSpPr/>
          <p:nvPr/>
        </p:nvSpPr>
        <p:spPr>
          <a:xfrm>
            <a:off x="3131656" y="3214027"/>
            <a:ext cx="864000" cy="86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North Pole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3131656" y="5195699"/>
            <a:ext cx="864000" cy="86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South Pole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131656" y="4204863"/>
            <a:ext cx="3456000" cy="864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ERP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92601" y="4470197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0°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378831" y="393172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343565" y="5033788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r>
              <a:rPr lang="el-GR" dirty="0" smtClean="0"/>
              <a:t>θ</a:t>
            </a:r>
            <a:endParaRPr lang="en-US" dirty="0"/>
          </a:p>
        </p:txBody>
      </p:sp>
      <p:sp>
        <p:nvSpPr>
          <p:cNvPr id="76" name="Arc 75"/>
          <p:cNvSpPr/>
          <p:nvPr/>
        </p:nvSpPr>
        <p:spPr>
          <a:xfrm flipV="1">
            <a:off x="1345491" y="4746976"/>
            <a:ext cx="1831612" cy="1263822"/>
          </a:xfrm>
          <a:prstGeom prst="arc">
            <a:avLst>
              <a:gd name="adj1" fmla="val 11280491"/>
              <a:gd name="adj2" fmla="val 20015171"/>
            </a:avLst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c 76"/>
          <p:cNvSpPr/>
          <p:nvPr/>
        </p:nvSpPr>
        <p:spPr>
          <a:xfrm>
            <a:off x="1345491" y="3228644"/>
            <a:ext cx="1831612" cy="1263822"/>
          </a:xfrm>
          <a:prstGeom prst="arc">
            <a:avLst>
              <a:gd name="adj1" fmla="val 11280491"/>
              <a:gd name="adj2" fmla="val 20015171"/>
            </a:avLst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2289498" y="4654863"/>
            <a:ext cx="770334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7159526" y="2301888"/>
            <a:ext cx="1156890" cy="4336618"/>
            <a:chOff x="7447558" y="2613221"/>
            <a:chExt cx="983246" cy="3685711"/>
          </a:xfrm>
        </p:grpSpPr>
        <p:grpSp>
          <p:nvGrpSpPr>
            <p:cNvPr id="79" name="Group 78"/>
            <p:cNvGrpSpPr/>
            <p:nvPr/>
          </p:nvGrpSpPr>
          <p:grpSpPr>
            <a:xfrm rot="5400000">
              <a:off x="6052222" y="4345292"/>
              <a:ext cx="3349096" cy="558183"/>
              <a:chOff x="935631" y="2664445"/>
              <a:chExt cx="5400000" cy="900000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935631" y="2664445"/>
                <a:ext cx="5400000" cy="9000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935631" y="2664445"/>
                <a:ext cx="900000" cy="90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2735631" y="2664445"/>
                <a:ext cx="3600000" cy="90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835631" y="2664445"/>
                <a:ext cx="900000" cy="90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7760744" y="3149742"/>
              <a:ext cx="2471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</a:t>
              </a:r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092250" y="5058035"/>
              <a:ext cx="338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8r</a:t>
              </a:r>
              <a:endParaRPr lang="en-US" sz="1400" dirty="0"/>
            </a:p>
          </p:txBody>
        </p:sp>
        <p:grpSp>
          <p:nvGrpSpPr>
            <p:cNvPr id="86" name="Group 85"/>
            <p:cNvGrpSpPr/>
            <p:nvPr/>
          </p:nvGrpSpPr>
          <p:grpSpPr>
            <a:xfrm rot="5400000">
              <a:off x="6999290" y="5137147"/>
              <a:ext cx="2232731" cy="89978"/>
              <a:chOff x="7285899" y="3724237"/>
              <a:chExt cx="2232731" cy="89978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>
                <a:off x="7285899" y="3724237"/>
                <a:ext cx="0" cy="899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9518630" y="3724237"/>
                <a:ext cx="0" cy="8362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flipH="1">
                <a:off x="7287969" y="3768855"/>
                <a:ext cx="22306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0" name="Straight Connector 89"/>
            <p:cNvCxnSpPr/>
            <p:nvPr/>
          </p:nvCxnSpPr>
          <p:spPr>
            <a:xfrm flipH="1">
              <a:off x="7737030" y="3233932"/>
              <a:ext cx="268832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7559820" y="2613221"/>
              <a:ext cx="338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2r</a:t>
              </a:r>
              <a:endParaRPr lang="en-US" sz="1400" dirty="0"/>
            </a:p>
          </p:txBody>
        </p:sp>
        <p:grpSp>
          <p:nvGrpSpPr>
            <p:cNvPr id="92" name="Group 91"/>
            <p:cNvGrpSpPr/>
            <p:nvPr/>
          </p:nvGrpSpPr>
          <p:grpSpPr>
            <a:xfrm rot="10800000">
              <a:off x="7447558" y="2816394"/>
              <a:ext cx="554067" cy="89978"/>
              <a:chOff x="7285899" y="3724237"/>
              <a:chExt cx="2232731" cy="89978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7285899" y="3724237"/>
                <a:ext cx="0" cy="899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9518630" y="3724237"/>
                <a:ext cx="0" cy="8362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>
                <a:off x="7287969" y="3768855"/>
                <a:ext cx="22306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Rectangle 3"/>
          <p:cNvSpPr/>
          <p:nvPr/>
        </p:nvSpPr>
        <p:spPr>
          <a:xfrm rot="5400000">
            <a:off x="7096796" y="4877690"/>
            <a:ext cx="8025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800" dirty="0" smtClean="0"/>
              <a:t>ERP</a:t>
            </a:r>
            <a:endParaRPr lang="en-US" altLang="zh-TW" sz="2800" dirty="0"/>
          </a:p>
        </p:txBody>
      </p:sp>
    </p:spTree>
    <p:extLst>
      <p:ext uri="{BB962C8B-B14F-4D97-AF65-F5344CB8AC3E}">
        <p14:creationId xmlns:p14="http://schemas.microsoft.com/office/powerpoint/2010/main" val="11466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Visual artifacts </a:t>
            </a:r>
            <a:r>
              <a:rPr lang="en-US" altLang="zh-TW" dirty="0" smtClean="0"/>
              <a:t>in SSP Segment Boundary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9792"/>
            <a:ext cx="8363272" cy="4289481"/>
          </a:xfrm>
        </p:spPr>
        <p:txBody>
          <a:bodyPr/>
          <a:lstStyle/>
          <a:p>
            <a:r>
              <a:rPr lang="en-US" altLang="zh-TW" dirty="0"/>
              <a:t>Visual artifacts along the latitude of ±45° due to </a:t>
            </a:r>
            <a:endParaRPr lang="en-US" altLang="zh-TW" dirty="0" smtClean="0"/>
          </a:p>
          <a:p>
            <a:pPr lvl="1"/>
            <a:r>
              <a:rPr lang="en-US" altLang="zh-TW" dirty="0"/>
              <a:t>Quality Inconsistency in </a:t>
            </a:r>
            <a:r>
              <a:rPr lang="en-US" altLang="zh-TW" dirty="0" smtClean="0"/>
              <a:t>SSP</a:t>
            </a:r>
          </a:p>
          <a:p>
            <a:pPr lvl="1"/>
            <a:r>
              <a:rPr lang="en-US" altLang="zh-TW" dirty="0" smtClean="0"/>
              <a:t>Coding error: DCT </a:t>
            </a:r>
            <a:r>
              <a:rPr lang="en-US" altLang="zh-TW" dirty="0"/>
              <a:t>transform and quantization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56059"/>
            <a:ext cx="5445224" cy="54452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310567" y="5703836"/>
            <a:ext cx="252793" cy="38110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046046" y="6062647"/>
            <a:ext cx="127114" cy="43204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6660233" y="5801801"/>
            <a:ext cx="288031" cy="40122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585499" y="6270136"/>
            <a:ext cx="116630" cy="42701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378265" y="6375519"/>
            <a:ext cx="7979" cy="45906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51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Inconsistency in SSP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28948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WS-PSNR weighting: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A gap exists at latitude=±45°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2320803"/>
              </p:ext>
            </p:extLst>
          </p:nvPr>
        </p:nvGraphicFramePr>
        <p:xfrm>
          <a:off x="560040" y="2613168"/>
          <a:ext cx="6055043" cy="4030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923" y="1397099"/>
            <a:ext cx="1254484" cy="507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45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EAP-based SSP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Use </a:t>
            </a:r>
            <a:r>
              <a:rPr lang="en-CA" altLang="zh-TW" sz="2800" dirty="0" smtClean="0">
                <a:solidFill>
                  <a:srgbClr val="0070C0"/>
                </a:solidFill>
              </a:rPr>
              <a:t>Equal-Area Projection (</a:t>
            </a:r>
            <a:r>
              <a:rPr lang="en-US" altLang="zh-TW" sz="2800" dirty="0" smtClean="0">
                <a:solidFill>
                  <a:srgbClr val="0070C0"/>
                </a:solidFill>
              </a:rPr>
              <a:t>EAP) </a:t>
            </a:r>
            <a:r>
              <a:rPr lang="en-US" altLang="zh-TW" sz="2800" dirty="0" smtClean="0"/>
              <a:t>as the projection format for the equatorial segment</a:t>
            </a:r>
            <a:endParaRPr lang="zh-TW" altLang="en-US" sz="28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558933" y="3804718"/>
            <a:ext cx="1639330" cy="1639330"/>
            <a:chOff x="1347915" y="3962811"/>
            <a:chExt cx="1639330" cy="1639330"/>
          </a:xfrm>
        </p:grpSpPr>
        <p:sp>
          <p:nvSpPr>
            <p:cNvPr id="55" name="Oval 54"/>
            <p:cNvSpPr/>
            <p:nvPr/>
          </p:nvSpPr>
          <p:spPr>
            <a:xfrm>
              <a:off x="1347915" y="3962811"/>
              <a:ext cx="1639330" cy="163933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347915" y="4670270"/>
              <a:ext cx="1639330" cy="225832"/>
              <a:chOff x="1178010" y="4012514"/>
              <a:chExt cx="1379838" cy="296563"/>
            </a:xfrm>
          </p:grpSpPr>
          <p:sp>
            <p:nvSpPr>
              <p:cNvPr id="66" name="Arc 65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Arc 67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1532491" y="4155384"/>
              <a:ext cx="1280779" cy="296563"/>
              <a:chOff x="1178010" y="4012514"/>
              <a:chExt cx="1379838" cy="296563"/>
            </a:xfrm>
          </p:grpSpPr>
          <p:sp>
            <p:nvSpPr>
              <p:cNvPr id="64" name="Arc 63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Arc 64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532491" y="5114425"/>
              <a:ext cx="1280779" cy="296563"/>
              <a:chOff x="1178010" y="4012514"/>
              <a:chExt cx="1379838" cy="296563"/>
            </a:xfrm>
          </p:grpSpPr>
          <p:sp>
            <p:nvSpPr>
              <p:cNvPr id="61" name="Arc 60"/>
              <p:cNvSpPr/>
              <p:nvPr/>
            </p:nvSpPr>
            <p:spPr>
              <a:xfrm>
                <a:off x="1178010" y="4012514"/>
                <a:ext cx="1379838" cy="296561"/>
              </a:xfrm>
              <a:prstGeom prst="arc">
                <a:avLst>
                  <a:gd name="adj1" fmla="val 10882524"/>
                  <a:gd name="adj2" fmla="val 0"/>
                </a:avLst>
              </a:prstGeom>
              <a:ln w="19050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Arc 61"/>
              <p:cNvSpPr/>
              <p:nvPr/>
            </p:nvSpPr>
            <p:spPr>
              <a:xfrm flipV="1">
                <a:off x="1178010" y="4012514"/>
                <a:ext cx="1379838" cy="296563"/>
              </a:xfrm>
              <a:prstGeom prst="arc">
                <a:avLst>
                  <a:gd name="adj1" fmla="val 10758127"/>
                  <a:gd name="adj2" fmla="val 0"/>
                </a:avLst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9" name="Oval 68"/>
          <p:cNvSpPr/>
          <p:nvPr/>
        </p:nvSpPr>
        <p:spPr>
          <a:xfrm>
            <a:off x="3131656" y="3214027"/>
            <a:ext cx="864000" cy="86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North Pole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3131656" y="5195699"/>
            <a:ext cx="864000" cy="86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South Pole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131656" y="4204863"/>
            <a:ext cx="3456000" cy="864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EAP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92601" y="4470197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0°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378831" y="393172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343565" y="5033788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r>
              <a:rPr lang="el-GR" dirty="0" smtClean="0"/>
              <a:t>θ</a:t>
            </a:r>
            <a:endParaRPr lang="en-US" dirty="0"/>
          </a:p>
        </p:txBody>
      </p:sp>
      <p:sp>
        <p:nvSpPr>
          <p:cNvPr id="76" name="Arc 75"/>
          <p:cNvSpPr/>
          <p:nvPr/>
        </p:nvSpPr>
        <p:spPr>
          <a:xfrm flipV="1">
            <a:off x="1345491" y="4746976"/>
            <a:ext cx="1831612" cy="1263822"/>
          </a:xfrm>
          <a:prstGeom prst="arc">
            <a:avLst>
              <a:gd name="adj1" fmla="val 11280491"/>
              <a:gd name="adj2" fmla="val 20015171"/>
            </a:avLst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c 76"/>
          <p:cNvSpPr/>
          <p:nvPr/>
        </p:nvSpPr>
        <p:spPr>
          <a:xfrm>
            <a:off x="1345491" y="3228644"/>
            <a:ext cx="1831612" cy="1263822"/>
          </a:xfrm>
          <a:prstGeom prst="arc">
            <a:avLst>
              <a:gd name="adj1" fmla="val 11280491"/>
              <a:gd name="adj2" fmla="val 20015171"/>
            </a:avLst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2289498" y="4654863"/>
            <a:ext cx="770334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7159526" y="2301888"/>
            <a:ext cx="1156890" cy="4336618"/>
            <a:chOff x="7447558" y="2613221"/>
            <a:chExt cx="983246" cy="3685711"/>
          </a:xfrm>
        </p:grpSpPr>
        <p:grpSp>
          <p:nvGrpSpPr>
            <p:cNvPr id="79" name="Group 78"/>
            <p:cNvGrpSpPr/>
            <p:nvPr/>
          </p:nvGrpSpPr>
          <p:grpSpPr>
            <a:xfrm rot="5400000">
              <a:off x="6052222" y="4345292"/>
              <a:ext cx="3349096" cy="558183"/>
              <a:chOff x="935631" y="2664445"/>
              <a:chExt cx="5400000" cy="900000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935631" y="2664445"/>
                <a:ext cx="5400000" cy="9000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935631" y="2664445"/>
                <a:ext cx="900000" cy="90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2735631" y="2664445"/>
                <a:ext cx="3600000" cy="90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835631" y="2664445"/>
                <a:ext cx="900000" cy="90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7760744" y="3149742"/>
              <a:ext cx="2471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</a:t>
              </a:r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092250" y="5058035"/>
              <a:ext cx="338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8r</a:t>
              </a:r>
              <a:endParaRPr lang="en-US" sz="1400" dirty="0"/>
            </a:p>
          </p:txBody>
        </p:sp>
        <p:grpSp>
          <p:nvGrpSpPr>
            <p:cNvPr id="86" name="Group 85"/>
            <p:cNvGrpSpPr/>
            <p:nvPr/>
          </p:nvGrpSpPr>
          <p:grpSpPr>
            <a:xfrm rot="5400000">
              <a:off x="6999290" y="5137147"/>
              <a:ext cx="2232731" cy="89978"/>
              <a:chOff x="7285899" y="3724237"/>
              <a:chExt cx="2232731" cy="89978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>
                <a:off x="7285899" y="3724237"/>
                <a:ext cx="0" cy="899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9518630" y="3724237"/>
                <a:ext cx="0" cy="8362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flipH="1">
                <a:off x="7287969" y="3768855"/>
                <a:ext cx="22306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0" name="Straight Connector 89"/>
            <p:cNvCxnSpPr/>
            <p:nvPr/>
          </p:nvCxnSpPr>
          <p:spPr>
            <a:xfrm flipH="1">
              <a:off x="7737030" y="3233932"/>
              <a:ext cx="268832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7559820" y="2613221"/>
              <a:ext cx="338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2r</a:t>
              </a:r>
              <a:endParaRPr lang="en-US" sz="1400" dirty="0"/>
            </a:p>
          </p:txBody>
        </p:sp>
        <p:grpSp>
          <p:nvGrpSpPr>
            <p:cNvPr id="92" name="Group 91"/>
            <p:cNvGrpSpPr/>
            <p:nvPr/>
          </p:nvGrpSpPr>
          <p:grpSpPr>
            <a:xfrm rot="10800000">
              <a:off x="7447558" y="2816394"/>
              <a:ext cx="554067" cy="89978"/>
              <a:chOff x="7285899" y="3724237"/>
              <a:chExt cx="2232731" cy="89978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7285899" y="3724237"/>
                <a:ext cx="0" cy="899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9518630" y="3724237"/>
                <a:ext cx="0" cy="8362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>
                <a:off x="7287969" y="3768855"/>
                <a:ext cx="22306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Rectangle 3"/>
          <p:cNvSpPr/>
          <p:nvPr/>
        </p:nvSpPr>
        <p:spPr>
          <a:xfrm rot="5400000">
            <a:off x="7036469" y="4938017"/>
            <a:ext cx="923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800" dirty="0">
                <a:solidFill>
                  <a:srgbClr val="0070C0"/>
                </a:solidFill>
              </a:rPr>
              <a:t>EAP</a:t>
            </a:r>
          </a:p>
        </p:txBody>
      </p:sp>
    </p:spTree>
    <p:extLst>
      <p:ext uri="{BB962C8B-B14F-4D97-AF65-F5344CB8AC3E}">
        <p14:creationId xmlns:p14="http://schemas.microsoft.com/office/powerpoint/2010/main" val="214955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WS-PSNR weighting </a:t>
            </a:r>
            <a:r>
              <a:rPr lang="en-US" dirty="0" smtClean="0"/>
              <a:t>in EAP-based SSP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685609292"/>
              </p:ext>
            </p:extLst>
          </p:nvPr>
        </p:nvGraphicFramePr>
        <p:xfrm>
          <a:off x="464537" y="2563868"/>
          <a:ext cx="5760640" cy="4079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923" y="1397099"/>
            <a:ext cx="1254484" cy="5076603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51520" y="1484784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32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Better quality consistency</a:t>
            </a:r>
          </a:p>
          <a:p>
            <a:r>
              <a:rPr lang="en-US" sz="2800" dirty="0" smtClean="0"/>
              <a:t>Smoother WS-PSNR weighting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51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827"/>
            <a:ext cx="8229600" cy="428948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Apply padding </a:t>
            </a:r>
            <a:r>
              <a:rPr lang="en-CA" altLang="zh-TW" sz="2800" dirty="0"/>
              <a:t>on the </a:t>
            </a:r>
            <a:r>
              <a:rPr lang="en-CA" altLang="zh-TW" sz="2800" dirty="0">
                <a:solidFill>
                  <a:srgbClr val="0070C0"/>
                </a:solidFill>
              </a:rPr>
              <a:t>boundary of the pole</a:t>
            </a:r>
            <a:endParaRPr lang="en-US" altLang="zh-TW" sz="2800" dirty="0">
              <a:solidFill>
                <a:srgbClr val="0070C0"/>
              </a:solidFill>
            </a:endParaRPr>
          </a:p>
          <a:p>
            <a:r>
              <a:rPr lang="en-US" sz="2800" dirty="0" smtClean="0"/>
              <a:t>To </a:t>
            </a:r>
            <a:r>
              <a:rPr lang="en-US" sz="2800" dirty="0"/>
              <a:t>reduce the effect from the non-active pixels before encoding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06" y="3140968"/>
            <a:ext cx="3133573" cy="22463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722" y="3102936"/>
            <a:ext cx="3133573" cy="22463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9762" y="5538044"/>
                <a:ext cx="41044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/>
                  <a:t>The padding region with size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CA" dirty="0"/>
                  <a:t> maps to the pixel on the boundary of the pole</a:t>
                </a:r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762" y="5538044"/>
                <a:ext cx="4104456" cy="646331"/>
              </a:xfrm>
              <a:prstGeom prst="rect">
                <a:avLst/>
              </a:prstGeom>
              <a:blipFill rotWithShape="0">
                <a:blip r:embed="rId4"/>
                <a:stretch>
                  <a:fillRect l="-1337" t="-4717" b="-141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881313" y="559430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Blend </a:t>
            </a:r>
            <a:r>
              <a:rPr lang="en-US" dirty="0"/>
              <a:t>the padding region with the non-active pixels</a:t>
            </a:r>
          </a:p>
        </p:txBody>
      </p:sp>
    </p:spTree>
    <p:extLst>
      <p:ext uri="{BB962C8B-B14F-4D97-AF65-F5344CB8AC3E}">
        <p14:creationId xmlns:p14="http://schemas.microsoft.com/office/powerpoint/2010/main" val="140777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Layout of EAP-based SSP with Padding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85" y="1584176"/>
            <a:ext cx="878971" cy="52738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56"/>
          <a:stretch/>
        </p:blipFill>
        <p:spPr>
          <a:xfrm>
            <a:off x="5581534" y="1653953"/>
            <a:ext cx="2374842" cy="520404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38635" y="1577034"/>
            <a:ext cx="876414" cy="1932285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4001756" y="2456893"/>
            <a:ext cx="646584" cy="64807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9B79CB7A6DB34CB4073A8ECC4A015C" ma:contentTypeVersion="0" ma:contentTypeDescription="Create a new document." ma:contentTypeScope="" ma:versionID="013266356c9667724e8723ede78bd68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0CDCCC-2047-4F6F-97CF-FD2D46933022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8FCDDEF-6DE0-485D-BC47-32BD0CB39B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1BBF048F-3399-44A3-9C61-ADB2E485505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9185</TotalTime>
  <Words>657</Words>
  <Application>Microsoft Office PowerPoint</Application>
  <PresentationFormat>On-screen Show (4:3)</PresentationFormat>
  <Paragraphs>205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SimHei</vt:lpstr>
      <vt:lpstr>新細明體</vt:lpstr>
      <vt:lpstr>新細明體</vt:lpstr>
      <vt:lpstr>Arial</vt:lpstr>
      <vt:lpstr>Calibri</vt:lpstr>
      <vt:lpstr>Cambria Math</vt:lpstr>
      <vt:lpstr>Times New Roman</vt:lpstr>
      <vt:lpstr>Wingdings</vt:lpstr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 8: EAP-based Segmented Sphere Projection with Padding</vt:lpstr>
      <vt:lpstr>Overall Summary</vt:lpstr>
      <vt:lpstr>Introduction: SSP</vt:lpstr>
      <vt:lpstr>Visual artifacts in SSP Segment Boundary</vt:lpstr>
      <vt:lpstr>Quality Inconsistency in SSP</vt:lpstr>
      <vt:lpstr>EAP-based SSP</vt:lpstr>
      <vt:lpstr>WS-PSNR weighting in EAP-based SSP</vt:lpstr>
      <vt:lpstr>Padding</vt:lpstr>
      <vt:lpstr>Sample Layout of EAP-based SSP with Padding</vt:lpstr>
      <vt:lpstr>Subjective Quality Comparison</vt:lpstr>
      <vt:lpstr>AerialCity (yaw = -90°, pitch = 45°)</vt:lpstr>
      <vt:lpstr>DrivingInCity (yaw = -120°, pitch = 45°)</vt:lpstr>
      <vt:lpstr>KiteFlite (yaw = 0°, pitch = 45°)</vt:lpstr>
      <vt:lpstr>Trolley (yaw = -120°, pitch = 45°)</vt:lpstr>
      <vt:lpstr>DrivingInCountry (yaw = 0°, pitch = -45°)</vt:lpstr>
      <vt:lpstr>Gaslamp (yaw = 0°, pitch = -45°)</vt:lpstr>
      <vt:lpstr>Experimental Results</vt:lpstr>
      <vt:lpstr>Number of Active Pixels including the Padding Samples</vt:lpstr>
      <vt:lpstr>Experimental Results</vt:lpstr>
      <vt:lpstr>Conclusions</vt:lpstr>
      <vt:lpstr>PowerPoint Presentation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308</cp:revision>
  <dcterms:created xsi:type="dcterms:W3CDTF">2014-03-11T04:25:26Z</dcterms:created>
  <dcterms:modified xsi:type="dcterms:W3CDTF">2017-04-04T04:37:38Z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0x010100E99B79CB7A6DB34CB4073A8ECC4A015C</vt:lpwstr>
  </property>
</Properties>
</file>