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75" r:id="rId5"/>
    <p:sldId id="27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62" autoAdjust="0"/>
    <p:restoredTop sz="94660"/>
  </p:normalViewPr>
  <p:slideViewPr>
    <p:cSldViewPr snapToGrid="0">
      <p:cViewPr varScale="1">
        <p:scale>
          <a:sx n="92" d="100"/>
          <a:sy n="92" d="100"/>
        </p:scale>
        <p:origin x="4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02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64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8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308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26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7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9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4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80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6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67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6180" y="4973373"/>
            <a:ext cx="10621641" cy="1655762"/>
          </a:xfrm>
        </p:spPr>
        <p:txBody>
          <a:bodyPr/>
          <a:lstStyle/>
          <a:p>
            <a:r>
              <a:rPr lang="en-US" dirty="0" smtClean="0"/>
              <a:t>Hendry, Muhammed Coban, Geert </a:t>
            </a:r>
            <a:r>
              <a:rPr lang="en-US" dirty="0"/>
              <a:t>Van der </a:t>
            </a:r>
            <a:r>
              <a:rPr lang="en-US" dirty="0" err="1" smtClean="0"/>
              <a:t>Auwera</a:t>
            </a:r>
            <a:r>
              <a:rPr lang="en-US" dirty="0" smtClean="0"/>
              <a:t>, Marta </a:t>
            </a:r>
            <a:r>
              <a:rPr lang="en-US" dirty="0" err="1" smtClean="0"/>
              <a:t>Karczewicz</a:t>
            </a:r>
            <a:r>
              <a:rPr lang="en-US" dirty="0" smtClean="0"/>
              <a:t> (Qualcomm)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83322" y="1899651"/>
            <a:ext cx="9267359" cy="143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4400" b="1" dirty="0" smtClean="0"/>
              <a:t>AHG8: </a:t>
            </a:r>
            <a:r>
              <a:rPr lang="en-CA" sz="4400" b="1" dirty="0"/>
              <a:t>Adaptive QP for </a:t>
            </a:r>
            <a:r>
              <a:rPr lang="en-CA" sz="4400" b="1" dirty="0" smtClean="0"/>
              <a:t>360-degree video </a:t>
            </a:r>
            <a:r>
              <a:rPr lang="en-CA" sz="4400" b="1" dirty="0"/>
              <a:t>ERP projection </a:t>
            </a:r>
            <a:r>
              <a:rPr lang="en-CA" sz="4400" b="1" dirty="0" smtClean="0"/>
              <a:t>(JVET-F0049)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59321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8088"/>
            <a:ext cx="10515600" cy="902566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70238"/>
            <a:ext cx="10515600" cy="515706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Adaptive QP based ERP coding</a:t>
            </a:r>
          </a:p>
          <a:p>
            <a:pPr lvl="1"/>
            <a:r>
              <a:rPr lang="en-US" sz="2000" dirty="0" smtClean="0"/>
              <a:t>ERP WSPSNR </a:t>
            </a:r>
            <a:r>
              <a:rPr lang="en-US" sz="2000" dirty="0"/>
              <a:t>weight based QP adaptation</a:t>
            </a:r>
          </a:p>
          <a:p>
            <a:pPr lvl="1"/>
            <a:r>
              <a:rPr lang="en-US" sz="2000" dirty="0"/>
              <a:t>CTU </a:t>
            </a:r>
            <a:r>
              <a:rPr lang="en-US" sz="2000" dirty="0" smtClean="0"/>
              <a:t>level</a:t>
            </a:r>
            <a:endParaRPr lang="en-US" dirty="0" smtClean="0"/>
          </a:p>
          <a:p>
            <a:r>
              <a:rPr lang="en-US" sz="2400" dirty="0" smtClean="0"/>
              <a:t>QP adaptation</a:t>
            </a:r>
          </a:p>
          <a:p>
            <a:pPr marL="457200" lvl="1" indent="0" algn="ctr">
              <a:buNone/>
            </a:pP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 = QP – 3 log</a:t>
            </a:r>
            <a:r>
              <a:rPr lang="en-US" sz="20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(w)   ,  w</a:t>
            </a:r>
            <a:r>
              <a:rPr lang="en-US" sz="2000" dirty="0" smtClean="0"/>
              <a:t>: normalized WSPSNR weights</a:t>
            </a:r>
          </a:p>
          <a:p>
            <a:r>
              <a:rPr lang="en-US" sz="2400" dirty="0" smtClean="0"/>
              <a:t>Use average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400" dirty="0" smtClean="0"/>
              <a:t> in a CTU row</a:t>
            </a:r>
          </a:p>
          <a:p>
            <a:endParaRPr lang="en-US" sz="24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sz="2000" dirty="0" smtClean="0"/>
          </a:p>
          <a:p>
            <a:pPr lvl="1"/>
            <a:endParaRPr lang="en-US" sz="1600" dirty="0" smtClean="0"/>
          </a:p>
          <a:p>
            <a:pPr marL="457200" lvl="1" indent="0">
              <a:buNone/>
            </a:pPr>
            <a:endParaRPr lang="en-US" sz="1600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Chart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027" y="3310225"/>
            <a:ext cx="4941309" cy="340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951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6" y="353402"/>
            <a:ext cx="10515600" cy="725121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5" y="1078523"/>
            <a:ext cx="10945095" cy="5086717"/>
          </a:xfrm>
        </p:spPr>
        <p:txBody>
          <a:bodyPr>
            <a:normAutofit/>
          </a:bodyPr>
          <a:lstStyle/>
          <a:p>
            <a:r>
              <a:rPr lang="en-US" sz="2400" dirty="0"/>
              <a:t>BD-rates (RA) for </a:t>
            </a:r>
            <a:r>
              <a:rPr lang="en-US" sz="2400" dirty="0" smtClean="0"/>
              <a:t>adaptive QP comparison </a:t>
            </a:r>
            <a:r>
              <a:rPr lang="en-US" sz="2400" dirty="0"/>
              <a:t>with ERP following common test conditions for 360-degree video (</a:t>
            </a:r>
            <a:r>
              <a:rPr lang="en-US" sz="2400" dirty="0" smtClean="0"/>
              <a:t>JVET-E1030)</a:t>
            </a:r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393578"/>
              </p:ext>
            </p:extLst>
          </p:nvPr>
        </p:nvGraphicFramePr>
        <p:xfrm>
          <a:off x="3363187" y="2279215"/>
          <a:ext cx="4680440" cy="3371132"/>
        </p:xfrm>
        <a:graphic>
          <a:graphicData uri="http://schemas.openxmlformats.org/drawingml/2006/table">
            <a:tbl>
              <a:tblPr/>
              <a:tblGrid>
                <a:gridCol w="936088"/>
                <a:gridCol w="936088"/>
                <a:gridCol w="936088"/>
                <a:gridCol w="936088"/>
                <a:gridCol w="936088"/>
              </a:tblGrid>
              <a:tr h="34656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Metric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12"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End-to-end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SPSNR-NN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0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SPSNR-I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0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CPP-PSNR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65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WS-PSNR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6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Cross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SPSNR-NN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-2.4%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0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SPSNR-I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65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CPP-PSNR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-4.4%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12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Dynamic Viewport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Viewport0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-11.8%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0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Viewport1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-4.4%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-6.4%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9651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6" y="353402"/>
            <a:ext cx="10515600" cy="725121"/>
          </a:xfrm>
        </p:spPr>
        <p:txBody>
          <a:bodyPr/>
          <a:lstStyle/>
          <a:p>
            <a:r>
              <a:rPr lang="en-US" dirty="0" smtClean="0"/>
              <a:t>Viewport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5" y="1078523"/>
            <a:ext cx="10872359" cy="5086717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Adaptive QP ERP North and South pole 90-degree FOV viewport PSNR comparison vs ISP</a:t>
            </a:r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ISP: approximately uniform quality distribution over the sphere</a:t>
            </a:r>
            <a:endParaRPr lang="en-US" sz="1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52391"/>
              </p:ext>
            </p:extLst>
          </p:nvPr>
        </p:nvGraphicFramePr>
        <p:xfrm>
          <a:off x="2783029" y="1915572"/>
          <a:ext cx="6411191" cy="3412617"/>
        </p:xfrm>
        <a:graphic>
          <a:graphicData uri="http://schemas.openxmlformats.org/drawingml/2006/table">
            <a:tbl>
              <a:tblPr/>
              <a:tblGrid>
                <a:gridCol w="1465415"/>
                <a:gridCol w="824296"/>
                <a:gridCol w="824296"/>
                <a:gridCol w="824296"/>
                <a:gridCol w="824296"/>
                <a:gridCol w="824296"/>
                <a:gridCol w="824296"/>
              </a:tblGrid>
              <a:tr h="28854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Avg.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PSNR difference (dB) (0,90)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Avg.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PSNR difference (dB) (0,-90)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07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Sequence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4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Trolley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-0.006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1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GasLamp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4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Skateboarding_in_lot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4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Chairlift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4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KiteFlite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4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Harbor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4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PoleVault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4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AerialCity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077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DrivingInCity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077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DrivingInCountry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77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78821" y="1546240"/>
            <a:ext cx="5415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PSNR difference: ISP anchor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217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4"/>
            <a:ext cx="10515600" cy="902566"/>
          </a:xfrm>
        </p:spPr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7480"/>
            <a:ext cx="10751288" cy="5531138"/>
          </a:xfrm>
        </p:spPr>
        <p:txBody>
          <a:bodyPr>
            <a:normAutofit/>
          </a:bodyPr>
          <a:lstStyle/>
          <a:p>
            <a:r>
              <a:rPr lang="en-CA" sz="2400" dirty="0" smtClean="0"/>
              <a:t>Ad</a:t>
            </a:r>
            <a:r>
              <a:rPr lang="en-US" sz="2400" dirty="0" err="1" smtClean="0"/>
              <a:t>aptive</a:t>
            </a:r>
            <a:r>
              <a:rPr lang="en-US" sz="2400" dirty="0" smtClean="0"/>
              <a:t> QP based ERP coding is presented.</a:t>
            </a:r>
          </a:p>
          <a:p>
            <a:r>
              <a:rPr lang="en-CA" sz="2400" dirty="0"/>
              <a:t>Reported coding gain is </a:t>
            </a:r>
            <a:r>
              <a:rPr lang="en-CA" sz="2400" dirty="0" smtClean="0"/>
              <a:t>-</a:t>
            </a:r>
            <a:r>
              <a:rPr lang="en-CA" sz="2400" dirty="0"/>
              <a:t>4</a:t>
            </a:r>
            <a:r>
              <a:rPr lang="en-CA" sz="2400" dirty="0" smtClean="0"/>
              <a:t>.3</a:t>
            </a:r>
            <a:r>
              <a:rPr lang="en-CA" sz="2400" dirty="0"/>
              <a:t>% (e2e WS-PSNR) compared with ERP for RA </a:t>
            </a:r>
            <a:r>
              <a:rPr lang="en-CA" sz="2400" dirty="0" smtClean="0"/>
              <a:t>conditions</a:t>
            </a:r>
          </a:p>
          <a:p>
            <a:r>
              <a:rPr lang="en-CA" sz="2400" dirty="0" smtClean="0"/>
              <a:t>Request to replace ERP anchor with adaptive QP based ERP. </a:t>
            </a:r>
            <a:endParaRPr lang="en-CA" sz="2400" dirty="0"/>
          </a:p>
          <a:p>
            <a:endParaRPr lang="en-CA" sz="2400" dirty="0" smtClean="0"/>
          </a:p>
          <a:p>
            <a:endParaRPr lang="en-CA" sz="2400" dirty="0" smtClean="0"/>
          </a:p>
          <a:p>
            <a:endParaRPr lang="en-CA" sz="2400" dirty="0"/>
          </a:p>
          <a:p>
            <a:endParaRPr lang="en-CA" sz="2400" dirty="0" smtClean="0"/>
          </a:p>
          <a:p>
            <a:endParaRPr lang="en-CA" sz="2400" dirty="0"/>
          </a:p>
          <a:p>
            <a:endParaRPr lang="en-CA" sz="2400" dirty="0" smtClean="0"/>
          </a:p>
          <a:p>
            <a:endParaRPr lang="en-CA" sz="2400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65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5299</TotalTime>
  <Words>410</Words>
  <Application>Microsoft Office PowerPoint</Application>
  <PresentationFormat>Widescreen</PresentationFormat>
  <Paragraphs>195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Introduction</vt:lpstr>
      <vt:lpstr>Results</vt:lpstr>
      <vt:lpstr>Viewport Results</vt:lpstr>
      <vt:lpstr>Conclusion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Truncated Square Pyramid Projection (TSP) For 360 Video</dc:title>
  <dc:creator>Coban, Muhammed</dc:creator>
  <cp:lastModifiedBy>Muhammed Coban</cp:lastModifiedBy>
  <cp:revision>98</cp:revision>
  <dcterms:created xsi:type="dcterms:W3CDTF">2016-10-15T01:12:37Z</dcterms:created>
  <dcterms:modified xsi:type="dcterms:W3CDTF">2017-04-01T23:12:55Z</dcterms:modified>
</cp:coreProperties>
</file>