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4" r:id="rId2"/>
    <p:sldId id="286" r:id="rId3"/>
    <p:sldId id="287" r:id="rId4"/>
    <p:sldId id="288" r:id="rId5"/>
    <p:sldId id="289" r:id="rId6"/>
    <p:sldId id="291" r:id="rId7"/>
    <p:sldId id="292" r:id="rId8"/>
    <p:sldId id="293" r:id="rId9"/>
    <p:sldId id="294" r:id="rId10"/>
    <p:sldId id="295" r:id="rId11"/>
    <p:sldId id="270" r:id="rId12"/>
    <p:sldId id="298" r:id="rId13"/>
    <p:sldId id="312" r:id="rId14"/>
    <p:sldId id="313" r:id="rId15"/>
    <p:sldId id="314" r:id="rId16"/>
    <p:sldId id="31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FC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94660"/>
  </p:normalViewPr>
  <p:slideViewPr>
    <p:cSldViewPr snapToGrid="0">
      <p:cViewPr varScale="1">
        <p:scale>
          <a:sx n="74" d="100"/>
          <a:sy n="74" d="100"/>
        </p:scale>
        <p:origin x="5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minlou\Nokia\Documents\Contributions\110_VR_ViewportAdaptiveTestMethodology\JVET_E0107\Viewport_Weight_Overlappin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minlou\Nokia\Documents\Contributions\110_VR_ViewportAdaptiveTestMethodology\JVET_E0107\Viewport_Weight_Overlapping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minlou\Nokia\Documents\Contributions\110_VR_ViewportAdaptiveTestMethodology\JVET_E0107\Viewport_Weight_Overlapping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minlou\Nokia\Documents\Contributions\110_VR_ViewportAdaptiveTestMethodology\JVET_E0107\Viewport_Weight_Overlapping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minlou\Nokia\Documents\Contributions\110_VR_ViewportAdaptiveTestMethodology\JVET_E0107\Viewport_Weight_Overlapping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minlou\Nokia\Documents\Contributions\110_VR_ViewportAdaptiveTestMethodology\JVET_E0107\Viewport_Weight_Overlapping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'W6'!$G$1:$G$2</c:f>
              <c:strCache>
                <c:ptCount val="2"/>
                <c:pt idx="1">
                  <c:v>sum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'W6'!$G$3:$G$362</c:f>
              <c:numCache>
                <c:formatCode>General</c:formatCode>
                <c:ptCount val="360"/>
                <c:pt idx="0">
                  <c:v>0.99999999999999989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0.99999999999999989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0.99999999999999989</c:v>
                </c:pt>
                <c:pt idx="12">
                  <c:v>0.99999999999999989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0.99999999999999989</c:v>
                </c:pt>
                <c:pt idx="49">
                  <c:v>0.99999999999999989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0.99999999999999989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0.99999999999999989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0.99999999999999989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0.99999999999999989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0.99999999999999989</c:v>
                </c:pt>
                <c:pt idx="109">
                  <c:v>0.99999999999999989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0.99999999999999989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0.99999999999999989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0.99999999999999989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0.99999999999999989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0.99999999999999989</c:v>
                </c:pt>
                <c:pt idx="169">
                  <c:v>0.99999999999999989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0.99999999999999989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0.99999999999999989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0.99999999999999989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0.99999999999999989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0.99999999999999989</c:v>
                </c:pt>
                <c:pt idx="229">
                  <c:v>0.99999999999999989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0.99999999999999989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0.99999999999999989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0.99999999999999989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0.99999999999999989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  <c:pt idx="300">
                  <c:v>1</c:v>
                </c:pt>
                <c:pt idx="301">
                  <c:v>1</c:v>
                </c:pt>
                <c:pt idx="302">
                  <c:v>1</c:v>
                </c:pt>
                <c:pt idx="303">
                  <c:v>1</c:v>
                </c:pt>
                <c:pt idx="304">
                  <c:v>1</c:v>
                </c:pt>
                <c:pt idx="305">
                  <c:v>1</c:v>
                </c:pt>
                <c:pt idx="306">
                  <c:v>1</c:v>
                </c:pt>
                <c:pt idx="307">
                  <c:v>1</c:v>
                </c:pt>
                <c:pt idx="308">
                  <c:v>1</c:v>
                </c:pt>
                <c:pt idx="309">
                  <c:v>1</c:v>
                </c:pt>
                <c:pt idx="310">
                  <c:v>1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1</c:v>
                </c:pt>
                <c:pt idx="321">
                  <c:v>1</c:v>
                </c:pt>
                <c:pt idx="322">
                  <c:v>1</c:v>
                </c:pt>
                <c:pt idx="323">
                  <c:v>1</c:v>
                </c:pt>
                <c:pt idx="324">
                  <c:v>1</c:v>
                </c:pt>
                <c:pt idx="325">
                  <c:v>1</c:v>
                </c:pt>
                <c:pt idx="326">
                  <c:v>1</c:v>
                </c:pt>
                <c:pt idx="327">
                  <c:v>1</c:v>
                </c:pt>
                <c:pt idx="328">
                  <c:v>1</c:v>
                </c:pt>
                <c:pt idx="329">
                  <c:v>1</c:v>
                </c:pt>
                <c:pt idx="330">
                  <c:v>1</c:v>
                </c:pt>
                <c:pt idx="331">
                  <c:v>1</c:v>
                </c:pt>
                <c:pt idx="332">
                  <c:v>1</c:v>
                </c:pt>
                <c:pt idx="333">
                  <c:v>1</c:v>
                </c:pt>
                <c:pt idx="334">
                  <c:v>1</c:v>
                </c:pt>
                <c:pt idx="335">
                  <c:v>1</c:v>
                </c:pt>
                <c:pt idx="336">
                  <c:v>1</c:v>
                </c:pt>
                <c:pt idx="337">
                  <c:v>1</c:v>
                </c:pt>
                <c:pt idx="338">
                  <c:v>1</c:v>
                </c:pt>
                <c:pt idx="339">
                  <c:v>1</c:v>
                </c:pt>
                <c:pt idx="340">
                  <c:v>1</c:v>
                </c:pt>
                <c:pt idx="341">
                  <c:v>1</c:v>
                </c:pt>
                <c:pt idx="342">
                  <c:v>1</c:v>
                </c:pt>
                <c:pt idx="343">
                  <c:v>1</c:v>
                </c:pt>
                <c:pt idx="344">
                  <c:v>1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0.99999999999999989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0.99999999999999989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'W6'!$H$1:$H$2</c:f>
              <c:strCache>
                <c:ptCount val="2"/>
                <c:pt idx="1">
                  <c:v>VPR1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'W6'!$H$3:$H$362</c:f>
              <c:numCache>
                <c:formatCode>General</c:formatCode>
                <c:ptCount val="360"/>
                <c:pt idx="0">
                  <c:v>0.66666666666666663</c:v>
                </c:pt>
                <c:pt idx="1">
                  <c:v>0.66666666666666663</c:v>
                </c:pt>
                <c:pt idx="2">
                  <c:v>0.66666666666666663</c:v>
                </c:pt>
                <c:pt idx="3">
                  <c:v>0.66666666666666663</c:v>
                </c:pt>
                <c:pt idx="4">
                  <c:v>0.66666666666666663</c:v>
                </c:pt>
                <c:pt idx="5">
                  <c:v>0.66666666666666663</c:v>
                </c:pt>
                <c:pt idx="6">
                  <c:v>0.66666666666666663</c:v>
                </c:pt>
                <c:pt idx="7">
                  <c:v>0.66666666666666663</c:v>
                </c:pt>
                <c:pt idx="8">
                  <c:v>0.66666666666666663</c:v>
                </c:pt>
                <c:pt idx="9">
                  <c:v>0.66666666666666663</c:v>
                </c:pt>
                <c:pt idx="10">
                  <c:v>0.66666666666666663</c:v>
                </c:pt>
                <c:pt idx="11">
                  <c:v>0.66666666666666663</c:v>
                </c:pt>
                <c:pt idx="12">
                  <c:v>0.66666666666666663</c:v>
                </c:pt>
                <c:pt idx="13">
                  <c:v>0.66666666666666663</c:v>
                </c:pt>
                <c:pt idx="14">
                  <c:v>0.66666666666666663</c:v>
                </c:pt>
                <c:pt idx="15">
                  <c:v>0.66666666666666663</c:v>
                </c:pt>
                <c:pt idx="16">
                  <c:v>0.65555555555555556</c:v>
                </c:pt>
                <c:pt idx="17">
                  <c:v>0.64444444444444449</c:v>
                </c:pt>
                <c:pt idx="18">
                  <c:v>0.6333333333333333</c:v>
                </c:pt>
                <c:pt idx="19">
                  <c:v>0.62222222222222223</c:v>
                </c:pt>
                <c:pt idx="20">
                  <c:v>0.61111111111111116</c:v>
                </c:pt>
                <c:pt idx="21">
                  <c:v>0.6</c:v>
                </c:pt>
                <c:pt idx="22">
                  <c:v>0.58888888888888891</c:v>
                </c:pt>
                <c:pt idx="23">
                  <c:v>0.57777777777777772</c:v>
                </c:pt>
                <c:pt idx="24">
                  <c:v>0.56666666666666665</c:v>
                </c:pt>
                <c:pt idx="25">
                  <c:v>0.55555555555555558</c:v>
                </c:pt>
                <c:pt idx="26">
                  <c:v>0.5444444444444444</c:v>
                </c:pt>
                <c:pt idx="27">
                  <c:v>0.53333333333333333</c:v>
                </c:pt>
                <c:pt idx="28">
                  <c:v>0.52222222222222225</c:v>
                </c:pt>
                <c:pt idx="29">
                  <c:v>0.51111111111111107</c:v>
                </c:pt>
                <c:pt idx="30">
                  <c:v>0.5</c:v>
                </c:pt>
                <c:pt idx="31">
                  <c:v>0.48888888888888887</c:v>
                </c:pt>
                <c:pt idx="32">
                  <c:v>0.4777777777777778</c:v>
                </c:pt>
                <c:pt idx="33">
                  <c:v>0.46666666666666667</c:v>
                </c:pt>
                <c:pt idx="34">
                  <c:v>0.45555555555555555</c:v>
                </c:pt>
                <c:pt idx="35">
                  <c:v>0.44444444444444442</c:v>
                </c:pt>
                <c:pt idx="36">
                  <c:v>0.43333333333333335</c:v>
                </c:pt>
                <c:pt idx="37">
                  <c:v>0.42222222222222222</c:v>
                </c:pt>
                <c:pt idx="38">
                  <c:v>0.41111111111111109</c:v>
                </c:pt>
                <c:pt idx="39">
                  <c:v>0.4</c:v>
                </c:pt>
                <c:pt idx="40">
                  <c:v>0.3888888888888889</c:v>
                </c:pt>
                <c:pt idx="41">
                  <c:v>0.37777777777777777</c:v>
                </c:pt>
                <c:pt idx="42">
                  <c:v>0.36666666666666664</c:v>
                </c:pt>
                <c:pt idx="43">
                  <c:v>0.35555555555555557</c:v>
                </c:pt>
                <c:pt idx="44">
                  <c:v>0.34444444444444444</c:v>
                </c:pt>
                <c:pt idx="45">
                  <c:v>0.33333333333333331</c:v>
                </c:pt>
                <c:pt idx="46">
                  <c:v>0.32222222222222224</c:v>
                </c:pt>
                <c:pt idx="47">
                  <c:v>0.31111111111111112</c:v>
                </c:pt>
                <c:pt idx="48">
                  <c:v>0.3</c:v>
                </c:pt>
                <c:pt idx="49">
                  <c:v>0.28888888888888886</c:v>
                </c:pt>
                <c:pt idx="50">
                  <c:v>0.27777777777777779</c:v>
                </c:pt>
                <c:pt idx="51">
                  <c:v>0.26666666666666666</c:v>
                </c:pt>
                <c:pt idx="52">
                  <c:v>0.25555555555555554</c:v>
                </c:pt>
                <c:pt idx="53">
                  <c:v>0.24444444444444444</c:v>
                </c:pt>
                <c:pt idx="54">
                  <c:v>0.23333333333333334</c:v>
                </c:pt>
                <c:pt idx="55">
                  <c:v>0.22222222222222221</c:v>
                </c:pt>
                <c:pt idx="56">
                  <c:v>0.21111111111111111</c:v>
                </c:pt>
                <c:pt idx="57">
                  <c:v>0.2</c:v>
                </c:pt>
                <c:pt idx="58">
                  <c:v>0.18888888888888888</c:v>
                </c:pt>
                <c:pt idx="59">
                  <c:v>0.17777777777777778</c:v>
                </c:pt>
                <c:pt idx="60">
                  <c:v>0.16666666666666666</c:v>
                </c:pt>
                <c:pt idx="61">
                  <c:v>0.15555555555555556</c:v>
                </c:pt>
                <c:pt idx="62">
                  <c:v>0.14444444444444443</c:v>
                </c:pt>
                <c:pt idx="63">
                  <c:v>0.13333333333333333</c:v>
                </c:pt>
                <c:pt idx="64">
                  <c:v>0.12222222222222222</c:v>
                </c:pt>
                <c:pt idx="65">
                  <c:v>0.1111111111111111</c:v>
                </c:pt>
                <c:pt idx="66">
                  <c:v>0.1</c:v>
                </c:pt>
                <c:pt idx="67">
                  <c:v>8.8888888888888892E-2</c:v>
                </c:pt>
                <c:pt idx="68">
                  <c:v>7.7777777777777779E-2</c:v>
                </c:pt>
                <c:pt idx="69">
                  <c:v>6.6666666666666666E-2</c:v>
                </c:pt>
                <c:pt idx="70">
                  <c:v>5.5555555555555552E-2</c:v>
                </c:pt>
                <c:pt idx="71">
                  <c:v>4.4444444444444446E-2</c:v>
                </c:pt>
                <c:pt idx="72">
                  <c:v>3.3333333333333333E-2</c:v>
                </c:pt>
                <c:pt idx="73">
                  <c:v>2.2222222222222223E-2</c:v>
                </c:pt>
                <c:pt idx="74">
                  <c:v>1.1111111111111112E-2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1.1111111111111112E-2</c:v>
                </c:pt>
                <c:pt idx="287">
                  <c:v>2.2222222222222223E-2</c:v>
                </c:pt>
                <c:pt idx="288">
                  <c:v>3.3333333333333333E-2</c:v>
                </c:pt>
                <c:pt idx="289">
                  <c:v>4.4444444444444446E-2</c:v>
                </c:pt>
                <c:pt idx="290">
                  <c:v>5.5555555555555552E-2</c:v>
                </c:pt>
                <c:pt idx="291">
                  <c:v>6.6666666666666666E-2</c:v>
                </c:pt>
                <c:pt idx="292">
                  <c:v>7.7777777777777779E-2</c:v>
                </c:pt>
                <c:pt idx="293">
                  <c:v>8.8888888888888892E-2</c:v>
                </c:pt>
                <c:pt idx="294">
                  <c:v>0.1</c:v>
                </c:pt>
                <c:pt idx="295">
                  <c:v>0.1111111111111111</c:v>
                </c:pt>
                <c:pt idx="296">
                  <c:v>0.12222222222222222</c:v>
                </c:pt>
                <c:pt idx="297">
                  <c:v>0.13333333333333333</c:v>
                </c:pt>
                <c:pt idx="298">
                  <c:v>0.14444444444444443</c:v>
                </c:pt>
                <c:pt idx="299">
                  <c:v>0.15555555555555556</c:v>
                </c:pt>
                <c:pt idx="300">
                  <c:v>0.16666666666666666</c:v>
                </c:pt>
                <c:pt idx="301">
                  <c:v>0.17777777777777778</c:v>
                </c:pt>
                <c:pt idx="302">
                  <c:v>0.18888888888888888</c:v>
                </c:pt>
                <c:pt idx="303">
                  <c:v>0.2</c:v>
                </c:pt>
                <c:pt idx="304">
                  <c:v>0.21111111111111111</c:v>
                </c:pt>
                <c:pt idx="305">
                  <c:v>0.22222222222222221</c:v>
                </c:pt>
                <c:pt idx="306">
                  <c:v>0.23333333333333334</c:v>
                </c:pt>
                <c:pt idx="307">
                  <c:v>0.24444444444444444</c:v>
                </c:pt>
                <c:pt idx="308">
                  <c:v>0.25555555555555554</c:v>
                </c:pt>
                <c:pt idx="309">
                  <c:v>0.26666666666666666</c:v>
                </c:pt>
                <c:pt idx="310">
                  <c:v>0.27777777777777779</c:v>
                </c:pt>
                <c:pt idx="311">
                  <c:v>0.28888888888888886</c:v>
                </c:pt>
                <c:pt idx="312">
                  <c:v>0.3</c:v>
                </c:pt>
                <c:pt idx="313">
                  <c:v>0.31111111111111112</c:v>
                </c:pt>
                <c:pt idx="314">
                  <c:v>0.32222222222222224</c:v>
                </c:pt>
                <c:pt idx="315">
                  <c:v>0.33333333333333331</c:v>
                </c:pt>
                <c:pt idx="316">
                  <c:v>0.34444444444444444</c:v>
                </c:pt>
                <c:pt idx="317">
                  <c:v>0.35555555555555557</c:v>
                </c:pt>
                <c:pt idx="318">
                  <c:v>0.36666666666666664</c:v>
                </c:pt>
                <c:pt idx="319">
                  <c:v>0.37777777777777777</c:v>
                </c:pt>
                <c:pt idx="320">
                  <c:v>0.3888888888888889</c:v>
                </c:pt>
                <c:pt idx="321">
                  <c:v>0.4</c:v>
                </c:pt>
                <c:pt idx="322">
                  <c:v>0.41111111111111109</c:v>
                </c:pt>
                <c:pt idx="323">
                  <c:v>0.42222222222222222</c:v>
                </c:pt>
                <c:pt idx="324">
                  <c:v>0.43333333333333335</c:v>
                </c:pt>
                <c:pt idx="325">
                  <c:v>0.44444444444444442</c:v>
                </c:pt>
                <c:pt idx="326">
                  <c:v>0.45555555555555555</c:v>
                </c:pt>
                <c:pt idx="327">
                  <c:v>0.46666666666666667</c:v>
                </c:pt>
                <c:pt idx="328">
                  <c:v>0.4777777777777778</c:v>
                </c:pt>
                <c:pt idx="329">
                  <c:v>0.48888888888888887</c:v>
                </c:pt>
                <c:pt idx="330">
                  <c:v>0.5</c:v>
                </c:pt>
                <c:pt idx="331">
                  <c:v>0.51111111111111107</c:v>
                </c:pt>
                <c:pt idx="332">
                  <c:v>0.52222222222222225</c:v>
                </c:pt>
                <c:pt idx="333">
                  <c:v>0.53333333333333333</c:v>
                </c:pt>
                <c:pt idx="334">
                  <c:v>0.5444444444444444</c:v>
                </c:pt>
                <c:pt idx="335">
                  <c:v>0.55555555555555558</c:v>
                </c:pt>
                <c:pt idx="336">
                  <c:v>0.56666666666666665</c:v>
                </c:pt>
                <c:pt idx="337">
                  <c:v>0.57777777777777772</c:v>
                </c:pt>
                <c:pt idx="338">
                  <c:v>0.58888888888888891</c:v>
                </c:pt>
                <c:pt idx="339">
                  <c:v>0.6</c:v>
                </c:pt>
                <c:pt idx="340">
                  <c:v>0.61111111111111116</c:v>
                </c:pt>
                <c:pt idx="341">
                  <c:v>0.62222222222222223</c:v>
                </c:pt>
                <c:pt idx="342">
                  <c:v>0.6333333333333333</c:v>
                </c:pt>
                <c:pt idx="343">
                  <c:v>0.64444444444444449</c:v>
                </c:pt>
                <c:pt idx="344">
                  <c:v>0.65555555555555556</c:v>
                </c:pt>
                <c:pt idx="345">
                  <c:v>0.66666666666666663</c:v>
                </c:pt>
                <c:pt idx="346">
                  <c:v>0.66666666666666663</c:v>
                </c:pt>
                <c:pt idx="347">
                  <c:v>0.66666666666666663</c:v>
                </c:pt>
                <c:pt idx="348">
                  <c:v>0.66666666666666663</c:v>
                </c:pt>
                <c:pt idx="349">
                  <c:v>0.66666666666666663</c:v>
                </c:pt>
                <c:pt idx="350">
                  <c:v>0.66666666666666663</c:v>
                </c:pt>
                <c:pt idx="351">
                  <c:v>0.66666666666666663</c:v>
                </c:pt>
                <c:pt idx="352">
                  <c:v>0.66666666666666663</c:v>
                </c:pt>
                <c:pt idx="353">
                  <c:v>0.66666666666666663</c:v>
                </c:pt>
                <c:pt idx="354">
                  <c:v>0.66666666666666663</c:v>
                </c:pt>
                <c:pt idx="355">
                  <c:v>0.66666666666666663</c:v>
                </c:pt>
                <c:pt idx="356">
                  <c:v>0.66666666666666663</c:v>
                </c:pt>
                <c:pt idx="357">
                  <c:v>0.66666666666666663</c:v>
                </c:pt>
                <c:pt idx="358">
                  <c:v>0.66666666666666663</c:v>
                </c:pt>
                <c:pt idx="359">
                  <c:v>0.66666666666666663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'W6'!$I$1:$I$2</c:f>
              <c:strCache>
                <c:ptCount val="2"/>
                <c:pt idx="1">
                  <c:v>VPR2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'W6'!$I$3:$I$362</c:f>
              <c:numCache>
                <c:formatCode>General</c:formatCode>
                <c:ptCount val="360"/>
                <c:pt idx="0">
                  <c:v>0.16666666666666666</c:v>
                </c:pt>
                <c:pt idx="1">
                  <c:v>0.17777777777777778</c:v>
                </c:pt>
                <c:pt idx="2">
                  <c:v>0.18888888888888888</c:v>
                </c:pt>
                <c:pt idx="3">
                  <c:v>0.2</c:v>
                </c:pt>
                <c:pt idx="4">
                  <c:v>0.21111111111111111</c:v>
                </c:pt>
                <c:pt idx="5">
                  <c:v>0.22222222222222221</c:v>
                </c:pt>
                <c:pt idx="6">
                  <c:v>0.23333333333333334</c:v>
                </c:pt>
                <c:pt idx="7">
                  <c:v>0.24444444444444444</c:v>
                </c:pt>
                <c:pt idx="8">
                  <c:v>0.25555555555555554</c:v>
                </c:pt>
                <c:pt idx="9">
                  <c:v>0.26666666666666666</c:v>
                </c:pt>
                <c:pt idx="10">
                  <c:v>0.27777777777777779</c:v>
                </c:pt>
                <c:pt idx="11">
                  <c:v>0.28888888888888886</c:v>
                </c:pt>
                <c:pt idx="12">
                  <c:v>0.3</c:v>
                </c:pt>
                <c:pt idx="13">
                  <c:v>0.31111111111111112</c:v>
                </c:pt>
                <c:pt idx="14">
                  <c:v>0.32222222222222224</c:v>
                </c:pt>
                <c:pt idx="15">
                  <c:v>0.33333333333333331</c:v>
                </c:pt>
                <c:pt idx="16">
                  <c:v>0.34444444444444444</c:v>
                </c:pt>
                <c:pt idx="17">
                  <c:v>0.35555555555555557</c:v>
                </c:pt>
                <c:pt idx="18">
                  <c:v>0.36666666666666664</c:v>
                </c:pt>
                <c:pt idx="19">
                  <c:v>0.37777777777777777</c:v>
                </c:pt>
                <c:pt idx="20">
                  <c:v>0.3888888888888889</c:v>
                </c:pt>
                <c:pt idx="21">
                  <c:v>0.4</c:v>
                </c:pt>
                <c:pt idx="22">
                  <c:v>0.41111111111111109</c:v>
                </c:pt>
                <c:pt idx="23">
                  <c:v>0.42222222222222222</c:v>
                </c:pt>
                <c:pt idx="24">
                  <c:v>0.43333333333333335</c:v>
                </c:pt>
                <c:pt idx="25">
                  <c:v>0.44444444444444442</c:v>
                </c:pt>
                <c:pt idx="26">
                  <c:v>0.45555555555555555</c:v>
                </c:pt>
                <c:pt idx="27">
                  <c:v>0.46666666666666667</c:v>
                </c:pt>
                <c:pt idx="28">
                  <c:v>0.4777777777777778</c:v>
                </c:pt>
                <c:pt idx="29">
                  <c:v>0.48888888888888887</c:v>
                </c:pt>
                <c:pt idx="30">
                  <c:v>0.5</c:v>
                </c:pt>
                <c:pt idx="31">
                  <c:v>0.51111111111111107</c:v>
                </c:pt>
                <c:pt idx="32">
                  <c:v>0.52222222222222225</c:v>
                </c:pt>
                <c:pt idx="33">
                  <c:v>0.53333333333333333</c:v>
                </c:pt>
                <c:pt idx="34">
                  <c:v>0.5444444444444444</c:v>
                </c:pt>
                <c:pt idx="35">
                  <c:v>0.55555555555555558</c:v>
                </c:pt>
                <c:pt idx="36">
                  <c:v>0.56666666666666665</c:v>
                </c:pt>
                <c:pt idx="37">
                  <c:v>0.57777777777777772</c:v>
                </c:pt>
                <c:pt idx="38">
                  <c:v>0.58888888888888891</c:v>
                </c:pt>
                <c:pt idx="39">
                  <c:v>0.6</c:v>
                </c:pt>
                <c:pt idx="40">
                  <c:v>0.61111111111111116</c:v>
                </c:pt>
                <c:pt idx="41">
                  <c:v>0.62222222222222223</c:v>
                </c:pt>
                <c:pt idx="42">
                  <c:v>0.6333333333333333</c:v>
                </c:pt>
                <c:pt idx="43">
                  <c:v>0.64444444444444449</c:v>
                </c:pt>
                <c:pt idx="44">
                  <c:v>0.65555555555555556</c:v>
                </c:pt>
                <c:pt idx="45">
                  <c:v>0.66666666666666663</c:v>
                </c:pt>
                <c:pt idx="46">
                  <c:v>0.66666666666666663</c:v>
                </c:pt>
                <c:pt idx="47">
                  <c:v>0.66666666666666663</c:v>
                </c:pt>
                <c:pt idx="48">
                  <c:v>0.66666666666666663</c:v>
                </c:pt>
                <c:pt idx="49">
                  <c:v>0.66666666666666663</c:v>
                </c:pt>
                <c:pt idx="50">
                  <c:v>0.66666666666666663</c:v>
                </c:pt>
                <c:pt idx="51">
                  <c:v>0.66666666666666663</c:v>
                </c:pt>
                <c:pt idx="52">
                  <c:v>0.66666666666666663</c:v>
                </c:pt>
                <c:pt idx="53">
                  <c:v>0.66666666666666663</c:v>
                </c:pt>
                <c:pt idx="54">
                  <c:v>0.66666666666666663</c:v>
                </c:pt>
                <c:pt idx="55">
                  <c:v>0.66666666666666663</c:v>
                </c:pt>
                <c:pt idx="56">
                  <c:v>0.66666666666666663</c:v>
                </c:pt>
                <c:pt idx="57">
                  <c:v>0.66666666666666663</c:v>
                </c:pt>
                <c:pt idx="58">
                  <c:v>0.66666666666666663</c:v>
                </c:pt>
                <c:pt idx="59">
                  <c:v>0.66666666666666663</c:v>
                </c:pt>
                <c:pt idx="60">
                  <c:v>0.66666666666666663</c:v>
                </c:pt>
                <c:pt idx="61">
                  <c:v>0.66666666666666663</c:v>
                </c:pt>
                <c:pt idx="62">
                  <c:v>0.66666666666666663</c:v>
                </c:pt>
                <c:pt idx="63">
                  <c:v>0.66666666666666663</c:v>
                </c:pt>
                <c:pt idx="64">
                  <c:v>0.66666666666666663</c:v>
                </c:pt>
                <c:pt idx="65">
                  <c:v>0.66666666666666663</c:v>
                </c:pt>
                <c:pt idx="66">
                  <c:v>0.66666666666666663</c:v>
                </c:pt>
                <c:pt idx="67">
                  <c:v>0.66666666666666663</c:v>
                </c:pt>
                <c:pt idx="68">
                  <c:v>0.66666666666666663</c:v>
                </c:pt>
                <c:pt idx="69">
                  <c:v>0.66666666666666663</c:v>
                </c:pt>
                <c:pt idx="70">
                  <c:v>0.66666666666666663</c:v>
                </c:pt>
                <c:pt idx="71">
                  <c:v>0.66666666666666663</c:v>
                </c:pt>
                <c:pt idx="72">
                  <c:v>0.66666666666666663</c:v>
                </c:pt>
                <c:pt idx="73">
                  <c:v>0.66666666666666663</c:v>
                </c:pt>
                <c:pt idx="74">
                  <c:v>0.66666666666666663</c:v>
                </c:pt>
                <c:pt idx="75">
                  <c:v>0.66666666666666663</c:v>
                </c:pt>
                <c:pt idx="76">
                  <c:v>0.65555555555555556</c:v>
                </c:pt>
                <c:pt idx="77">
                  <c:v>0.64444444444444449</c:v>
                </c:pt>
                <c:pt idx="78">
                  <c:v>0.6333333333333333</c:v>
                </c:pt>
                <c:pt idx="79">
                  <c:v>0.62222222222222223</c:v>
                </c:pt>
                <c:pt idx="80">
                  <c:v>0.61111111111111116</c:v>
                </c:pt>
                <c:pt idx="81">
                  <c:v>0.6</c:v>
                </c:pt>
                <c:pt idx="82">
                  <c:v>0.58888888888888891</c:v>
                </c:pt>
                <c:pt idx="83">
                  <c:v>0.57777777777777772</c:v>
                </c:pt>
                <c:pt idx="84">
                  <c:v>0.56666666666666665</c:v>
                </c:pt>
                <c:pt idx="85">
                  <c:v>0.55555555555555558</c:v>
                </c:pt>
                <c:pt idx="86">
                  <c:v>0.5444444444444444</c:v>
                </c:pt>
                <c:pt idx="87">
                  <c:v>0.53333333333333333</c:v>
                </c:pt>
                <c:pt idx="88">
                  <c:v>0.52222222222222225</c:v>
                </c:pt>
                <c:pt idx="89">
                  <c:v>0.51111111111111107</c:v>
                </c:pt>
                <c:pt idx="90">
                  <c:v>0.5</c:v>
                </c:pt>
                <c:pt idx="91">
                  <c:v>0.48888888888888887</c:v>
                </c:pt>
                <c:pt idx="92">
                  <c:v>0.4777777777777778</c:v>
                </c:pt>
                <c:pt idx="93">
                  <c:v>0.46666666666666667</c:v>
                </c:pt>
                <c:pt idx="94">
                  <c:v>0.45555555555555555</c:v>
                </c:pt>
                <c:pt idx="95">
                  <c:v>0.44444444444444442</c:v>
                </c:pt>
                <c:pt idx="96">
                  <c:v>0.43333333333333335</c:v>
                </c:pt>
                <c:pt idx="97">
                  <c:v>0.42222222222222222</c:v>
                </c:pt>
                <c:pt idx="98">
                  <c:v>0.41111111111111109</c:v>
                </c:pt>
                <c:pt idx="99">
                  <c:v>0.4</c:v>
                </c:pt>
                <c:pt idx="100">
                  <c:v>0.3888888888888889</c:v>
                </c:pt>
                <c:pt idx="101">
                  <c:v>0.37777777777777777</c:v>
                </c:pt>
                <c:pt idx="102">
                  <c:v>0.36666666666666664</c:v>
                </c:pt>
                <c:pt idx="103">
                  <c:v>0.35555555555555557</c:v>
                </c:pt>
                <c:pt idx="104">
                  <c:v>0.34444444444444444</c:v>
                </c:pt>
                <c:pt idx="105">
                  <c:v>0.33333333333333331</c:v>
                </c:pt>
                <c:pt idx="106">
                  <c:v>0.32222222222222224</c:v>
                </c:pt>
                <c:pt idx="107">
                  <c:v>0.31111111111111112</c:v>
                </c:pt>
                <c:pt idx="108">
                  <c:v>0.3</c:v>
                </c:pt>
                <c:pt idx="109">
                  <c:v>0.28888888888888886</c:v>
                </c:pt>
                <c:pt idx="110">
                  <c:v>0.27777777777777779</c:v>
                </c:pt>
                <c:pt idx="111">
                  <c:v>0.26666666666666666</c:v>
                </c:pt>
                <c:pt idx="112">
                  <c:v>0.25555555555555554</c:v>
                </c:pt>
                <c:pt idx="113">
                  <c:v>0.24444444444444444</c:v>
                </c:pt>
                <c:pt idx="114">
                  <c:v>0.23333333333333334</c:v>
                </c:pt>
                <c:pt idx="115">
                  <c:v>0.22222222222222221</c:v>
                </c:pt>
                <c:pt idx="116">
                  <c:v>0.21111111111111111</c:v>
                </c:pt>
                <c:pt idx="117">
                  <c:v>0.2</c:v>
                </c:pt>
                <c:pt idx="118">
                  <c:v>0.18888888888888888</c:v>
                </c:pt>
                <c:pt idx="119">
                  <c:v>0.17777777777777778</c:v>
                </c:pt>
                <c:pt idx="120">
                  <c:v>0.16666666666666666</c:v>
                </c:pt>
                <c:pt idx="121">
                  <c:v>0.15555555555555556</c:v>
                </c:pt>
                <c:pt idx="122">
                  <c:v>0.14444444444444443</c:v>
                </c:pt>
                <c:pt idx="123">
                  <c:v>0.13333333333333333</c:v>
                </c:pt>
                <c:pt idx="124">
                  <c:v>0.12222222222222222</c:v>
                </c:pt>
                <c:pt idx="125">
                  <c:v>0.1111111111111111</c:v>
                </c:pt>
                <c:pt idx="126">
                  <c:v>0.1</c:v>
                </c:pt>
                <c:pt idx="127">
                  <c:v>8.8888888888888892E-2</c:v>
                </c:pt>
                <c:pt idx="128">
                  <c:v>7.7777777777777779E-2</c:v>
                </c:pt>
                <c:pt idx="129">
                  <c:v>6.6666666666666666E-2</c:v>
                </c:pt>
                <c:pt idx="130">
                  <c:v>5.5555555555555552E-2</c:v>
                </c:pt>
                <c:pt idx="131">
                  <c:v>4.4444444444444446E-2</c:v>
                </c:pt>
                <c:pt idx="132">
                  <c:v>3.3333333333333333E-2</c:v>
                </c:pt>
                <c:pt idx="133">
                  <c:v>2.2222222222222223E-2</c:v>
                </c:pt>
                <c:pt idx="134">
                  <c:v>1.1111111111111112E-2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1.1111111111111112E-2</c:v>
                </c:pt>
                <c:pt idx="347">
                  <c:v>2.2222222222222223E-2</c:v>
                </c:pt>
                <c:pt idx="348">
                  <c:v>3.3333333333333333E-2</c:v>
                </c:pt>
                <c:pt idx="349">
                  <c:v>4.4444444444444446E-2</c:v>
                </c:pt>
                <c:pt idx="350">
                  <c:v>5.5555555555555552E-2</c:v>
                </c:pt>
                <c:pt idx="351">
                  <c:v>6.6666666666666666E-2</c:v>
                </c:pt>
                <c:pt idx="352">
                  <c:v>7.7777777777777779E-2</c:v>
                </c:pt>
                <c:pt idx="353">
                  <c:v>8.8888888888888892E-2</c:v>
                </c:pt>
                <c:pt idx="354">
                  <c:v>0.1</c:v>
                </c:pt>
                <c:pt idx="355">
                  <c:v>0.1111111111111111</c:v>
                </c:pt>
                <c:pt idx="356">
                  <c:v>0.12222222222222222</c:v>
                </c:pt>
                <c:pt idx="357">
                  <c:v>0.13333333333333333</c:v>
                </c:pt>
                <c:pt idx="358">
                  <c:v>0.14444444444444443</c:v>
                </c:pt>
                <c:pt idx="359">
                  <c:v>0.15555555555555556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'W6'!$J$1:$J$2</c:f>
              <c:strCache>
                <c:ptCount val="2"/>
                <c:pt idx="1">
                  <c:v>VPR3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'W6'!$J$3:$J$362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1.1111111111111112E-2</c:v>
                </c:pt>
                <c:pt idx="47">
                  <c:v>2.2222222222222223E-2</c:v>
                </c:pt>
                <c:pt idx="48">
                  <c:v>3.3333333333333333E-2</c:v>
                </c:pt>
                <c:pt idx="49">
                  <c:v>4.4444444444444446E-2</c:v>
                </c:pt>
                <c:pt idx="50">
                  <c:v>5.5555555555555552E-2</c:v>
                </c:pt>
                <c:pt idx="51">
                  <c:v>6.6666666666666666E-2</c:v>
                </c:pt>
                <c:pt idx="52">
                  <c:v>7.7777777777777779E-2</c:v>
                </c:pt>
                <c:pt idx="53">
                  <c:v>8.8888888888888892E-2</c:v>
                </c:pt>
                <c:pt idx="54">
                  <c:v>0.1</c:v>
                </c:pt>
                <c:pt idx="55">
                  <c:v>0.1111111111111111</c:v>
                </c:pt>
                <c:pt idx="56">
                  <c:v>0.12222222222222222</c:v>
                </c:pt>
                <c:pt idx="57">
                  <c:v>0.13333333333333333</c:v>
                </c:pt>
                <c:pt idx="58">
                  <c:v>0.14444444444444443</c:v>
                </c:pt>
                <c:pt idx="59">
                  <c:v>0.15555555555555556</c:v>
                </c:pt>
                <c:pt idx="60">
                  <c:v>0.16666666666666666</c:v>
                </c:pt>
                <c:pt idx="61">
                  <c:v>0.17777777777777778</c:v>
                </c:pt>
                <c:pt idx="62">
                  <c:v>0.18888888888888888</c:v>
                </c:pt>
                <c:pt idx="63">
                  <c:v>0.2</c:v>
                </c:pt>
                <c:pt idx="64">
                  <c:v>0.21111111111111111</c:v>
                </c:pt>
                <c:pt idx="65">
                  <c:v>0.22222222222222221</c:v>
                </c:pt>
                <c:pt idx="66">
                  <c:v>0.23333333333333334</c:v>
                </c:pt>
                <c:pt idx="67">
                  <c:v>0.24444444444444444</c:v>
                </c:pt>
                <c:pt idx="68">
                  <c:v>0.25555555555555554</c:v>
                </c:pt>
                <c:pt idx="69">
                  <c:v>0.26666666666666666</c:v>
                </c:pt>
                <c:pt idx="70">
                  <c:v>0.27777777777777779</c:v>
                </c:pt>
                <c:pt idx="71">
                  <c:v>0.28888888888888886</c:v>
                </c:pt>
                <c:pt idx="72">
                  <c:v>0.3</c:v>
                </c:pt>
                <c:pt idx="73">
                  <c:v>0.31111111111111112</c:v>
                </c:pt>
                <c:pt idx="74">
                  <c:v>0.32222222222222224</c:v>
                </c:pt>
                <c:pt idx="75">
                  <c:v>0.33333333333333331</c:v>
                </c:pt>
                <c:pt idx="76">
                  <c:v>0.34444444444444444</c:v>
                </c:pt>
                <c:pt idx="77">
                  <c:v>0.35555555555555557</c:v>
                </c:pt>
                <c:pt idx="78">
                  <c:v>0.36666666666666664</c:v>
                </c:pt>
                <c:pt idx="79">
                  <c:v>0.37777777777777777</c:v>
                </c:pt>
                <c:pt idx="80">
                  <c:v>0.3888888888888889</c:v>
                </c:pt>
                <c:pt idx="81">
                  <c:v>0.4</c:v>
                </c:pt>
                <c:pt idx="82">
                  <c:v>0.41111111111111109</c:v>
                </c:pt>
                <c:pt idx="83">
                  <c:v>0.42222222222222222</c:v>
                </c:pt>
                <c:pt idx="84">
                  <c:v>0.43333333333333335</c:v>
                </c:pt>
                <c:pt idx="85">
                  <c:v>0.44444444444444442</c:v>
                </c:pt>
                <c:pt idx="86">
                  <c:v>0.45555555555555555</c:v>
                </c:pt>
                <c:pt idx="87">
                  <c:v>0.46666666666666667</c:v>
                </c:pt>
                <c:pt idx="88">
                  <c:v>0.4777777777777778</c:v>
                </c:pt>
                <c:pt idx="89">
                  <c:v>0.48888888888888887</c:v>
                </c:pt>
                <c:pt idx="90">
                  <c:v>0.5</c:v>
                </c:pt>
                <c:pt idx="91">
                  <c:v>0.51111111111111107</c:v>
                </c:pt>
                <c:pt idx="92">
                  <c:v>0.52222222222222225</c:v>
                </c:pt>
                <c:pt idx="93">
                  <c:v>0.53333333333333333</c:v>
                </c:pt>
                <c:pt idx="94">
                  <c:v>0.5444444444444444</c:v>
                </c:pt>
                <c:pt idx="95">
                  <c:v>0.55555555555555558</c:v>
                </c:pt>
                <c:pt idx="96">
                  <c:v>0.56666666666666665</c:v>
                </c:pt>
                <c:pt idx="97">
                  <c:v>0.57777777777777772</c:v>
                </c:pt>
                <c:pt idx="98">
                  <c:v>0.58888888888888891</c:v>
                </c:pt>
                <c:pt idx="99">
                  <c:v>0.6</c:v>
                </c:pt>
                <c:pt idx="100">
                  <c:v>0.61111111111111116</c:v>
                </c:pt>
                <c:pt idx="101">
                  <c:v>0.62222222222222223</c:v>
                </c:pt>
                <c:pt idx="102">
                  <c:v>0.6333333333333333</c:v>
                </c:pt>
                <c:pt idx="103">
                  <c:v>0.64444444444444449</c:v>
                </c:pt>
                <c:pt idx="104">
                  <c:v>0.65555555555555556</c:v>
                </c:pt>
                <c:pt idx="105">
                  <c:v>0.66666666666666663</c:v>
                </c:pt>
                <c:pt idx="106">
                  <c:v>0.66666666666666663</c:v>
                </c:pt>
                <c:pt idx="107">
                  <c:v>0.66666666666666663</c:v>
                </c:pt>
                <c:pt idx="108">
                  <c:v>0.66666666666666663</c:v>
                </c:pt>
                <c:pt idx="109">
                  <c:v>0.66666666666666663</c:v>
                </c:pt>
                <c:pt idx="110">
                  <c:v>0.66666666666666663</c:v>
                </c:pt>
                <c:pt idx="111">
                  <c:v>0.66666666666666663</c:v>
                </c:pt>
                <c:pt idx="112">
                  <c:v>0.66666666666666663</c:v>
                </c:pt>
                <c:pt idx="113">
                  <c:v>0.66666666666666663</c:v>
                </c:pt>
                <c:pt idx="114">
                  <c:v>0.66666666666666663</c:v>
                </c:pt>
                <c:pt idx="115">
                  <c:v>0.66666666666666663</c:v>
                </c:pt>
                <c:pt idx="116">
                  <c:v>0.66666666666666663</c:v>
                </c:pt>
                <c:pt idx="117">
                  <c:v>0.66666666666666663</c:v>
                </c:pt>
                <c:pt idx="118">
                  <c:v>0.66666666666666663</c:v>
                </c:pt>
                <c:pt idx="119">
                  <c:v>0.66666666666666663</c:v>
                </c:pt>
                <c:pt idx="120">
                  <c:v>0.66666666666666663</c:v>
                </c:pt>
                <c:pt idx="121">
                  <c:v>0.66666666666666663</c:v>
                </c:pt>
                <c:pt idx="122">
                  <c:v>0.66666666666666663</c:v>
                </c:pt>
                <c:pt idx="123">
                  <c:v>0.66666666666666663</c:v>
                </c:pt>
                <c:pt idx="124">
                  <c:v>0.66666666666666663</c:v>
                </c:pt>
                <c:pt idx="125">
                  <c:v>0.66666666666666663</c:v>
                </c:pt>
                <c:pt idx="126">
                  <c:v>0.66666666666666663</c:v>
                </c:pt>
                <c:pt idx="127">
                  <c:v>0.66666666666666663</c:v>
                </c:pt>
                <c:pt idx="128">
                  <c:v>0.66666666666666663</c:v>
                </c:pt>
                <c:pt idx="129">
                  <c:v>0.66666666666666663</c:v>
                </c:pt>
                <c:pt idx="130">
                  <c:v>0.66666666666666663</c:v>
                </c:pt>
                <c:pt idx="131">
                  <c:v>0.66666666666666663</c:v>
                </c:pt>
                <c:pt idx="132">
                  <c:v>0.66666666666666663</c:v>
                </c:pt>
                <c:pt idx="133">
                  <c:v>0.66666666666666663</c:v>
                </c:pt>
                <c:pt idx="134">
                  <c:v>0.66666666666666663</c:v>
                </c:pt>
                <c:pt idx="135">
                  <c:v>0.66666666666666663</c:v>
                </c:pt>
                <c:pt idx="136">
                  <c:v>0.65555555555555556</c:v>
                </c:pt>
                <c:pt idx="137">
                  <c:v>0.64444444444444449</c:v>
                </c:pt>
                <c:pt idx="138">
                  <c:v>0.6333333333333333</c:v>
                </c:pt>
                <c:pt idx="139">
                  <c:v>0.62222222222222223</c:v>
                </c:pt>
                <c:pt idx="140">
                  <c:v>0.61111111111111116</c:v>
                </c:pt>
                <c:pt idx="141">
                  <c:v>0.6</c:v>
                </c:pt>
                <c:pt idx="142">
                  <c:v>0.58888888888888891</c:v>
                </c:pt>
                <c:pt idx="143">
                  <c:v>0.57777777777777772</c:v>
                </c:pt>
                <c:pt idx="144">
                  <c:v>0.56666666666666665</c:v>
                </c:pt>
                <c:pt idx="145">
                  <c:v>0.55555555555555558</c:v>
                </c:pt>
                <c:pt idx="146">
                  <c:v>0.5444444444444444</c:v>
                </c:pt>
                <c:pt idx="147">
                  <c:v>0.53333333333333333</c:v>
                </c:pt>
                <c:pt idx="148">
                  <c:v>0.52222222222222225</c:v>
                </c:pt>
                <c:pt idx="149">
                  <c:v>0.51111111111111107</c:v>
                </c:pt>
                <c:pt idx="150">
                  <c:v>0.5</c:v>
                </c:pt>
                <c:pt idx="151">
                  <c:v>0.48888888888888887</c:v>
                </c:pt>
                <c:pt idx="152">
                  <c:v>0.4777777777777778</c:v>
                </c:pt>
                <c:pt idx="153">
                  <c:v>0.46666666666666667</c:v>
                </c:pt>
                <c:pt idx="154">
                  <c:v>0.45555555555555555</c:v>
                </c:pt>
                <c:pt idx="155">
                  <c:v>0.44444444444444442</c:v>
                </c:pt>
                <c:pt idx="156">
                  <c:v>0.43333333333333335</c:v>
                </c:pt>
                <c:pt idx="157">
                  <c:v>0.42222222222222222</c:v>
                </c:pt>
                <c:pt idx="158">
                  <c:v>0.41111111111111109</c:v>
                </c:pt>
                <c:pt idx="159">
                  <c:v>0.4</c:v>
                </c:pt>
                <c:pt idx="160">
                  <c:v>0.3888888888888889</c:v>
                </c:pt>
                <c:pt idx="161">
                  <c:v>0.37777777777777777</c:v>
                </c:pt>
                <c:pt idx="162">
                  <c:v>0.36666666666666664</c:v>
                </c:pt>
                <c:pt idx="163">
                  <c:v>0.35555555555555557</c:v>
                </c:pt>
                <c:pt idx="164">
                  <c:v>0.34444444444444444</c:v>
                </c:pt>
                <c:pt idx="165">
                  <c:v>0.33333333333333331</c:v>
                </c:pt>
                <c:pt idx="166">
                  <c:v>0.32222222222222224</c:v>
                </c:pt>
                <c:pt idx="167">
                  <c:v>0.31111111111111112</c:v>
                </c:pt>
                <c:pt idx="168">
                  <c:v>0.3</c:v>
                </c:pt>
                <c:pt idx="169">
                  <c:v>0.28888888888888886</c:v>
                </c:pt>
                <c:pt idx="170">
                  <c:v>0.27777777777777779</c:v>
                </c:pt>
                <c:pt idx="171">
                  <c:v>0.26666666666666666</c:v>
                </c:pt>
                <c:pt idx="172">
                  <c:v>0.25555555555555554</c:v>
                </c:pt>
                <c:pt idx="173">
                  <c:v>0.24444444444444444</c:v>
                </c:pt>
                <c:pt idx="174">
                  <c:v>0.23333333333333334</c:v>
                </c:pt>
                <c:pt idx="175">
                  <c:v>0.22222222222222221</c:v>
                </c:pt>
                <c:pt idx="176">
                  <c:v>0.21111111111111111</c:v>
                </c:pt>
                <c:pt idx="177">
                  <c:v>0.2</c:v>
                </c:pt>
                <c:pt idx="178">
                  <c:v>0.18888888888888888</c:v>
                </c:pt>
                <c:pt idx="179">
                  <c:v>0.17777777777777778</c:v>
                </c:pt>
                <c:pt idx="180">
                  <c:v>0.16666666666666666</c:v>
                </c:pt>
                <c:pt idx="181">
                  <c:v>0.15555555555555556</c:v>
                </c:pt>
                <c:pt idx="182">
                  <c:v>0.14444444444444443</c:v>
                </c:pt>
                <c:pt idx="183">
                  <c:v>0.13333333333333333</c:v>
                </c:pt>
                <c:pt idx="184">
                  <c:v>0.12222222222222222</c:v>
                </c:pt>
                <c:pt idx="185">
                  <c:v>0.1111111111111111</c:v>
                </c:pt>
                <c:pt idx="186">
                  <c:v>0.1</c:v>
                </c:pt>
                <c:pt idx="187">
                  <c:v>8.8888888888888892E-2</c:v>
                </c:pt>
                <c:pt idx="188">
                  <c:v>7.7777777777777779E-2</c:v>
                </c:pt>
                <c:pt idx="189">
                  <c:v>6.6666666666666666E-2</c:v>
                </c:pt>
                <c:pt idx="190">
                  <c:v>5.5555555555555552E-2</c:v>
                </c:pt>
                <c:pt idx="191">
                  <c:v>4.4444444444444446E-2</c:v>
                </c:pt>
                <c:pt idx="192">
                  <c:v>3.3333333333333333E-2</c:v>
                </c:pt>
                <c:pt idx="193">
                  <c:v>2.2222222222222223E-2</c:v>
                </c:pt>
                <c:pt idx="194">
                  <c:v>1.1111111111111112E-2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ser>
          <c:idx val="4"/>
          <c:order val="4"/>
          <c:tx>
            <c:strRef>
              <c:f>'W6'!$K$1:$K$2</c:f>
              <c:strCache>
                <c:ptCount val="2"/>
                <c:pt idx="1">
                  <c:v>VPR4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xVal>
            <c:numRef>
              <c:f>'W6'!$B$3:$B$362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'W6'!$K$3:$K$362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1.1111111111111112E-2</c:v>
                </c:pt>
                <c:pt idx="107">
                  <c:v>2.2222222222222223E-2</c:v>
                </c:pt>
                <c:pt idx="108">
                  <c:v>3.3333333333333333E-2</c:v>
                </c:pt>
                <c:pt idx="109">
                  <c:v>4.4444444444444446E-2</c:v>
                </c:pt>
                <c:pt idx="110">
                  <c:v>5.5555555555555552E-2</c:v>
                </c:pt>
                <c:pt idx="111">
                  <c:v>6.6666666666666666E-2</c:v>
                </c:pt>
                <c:pt idx="112">
                  <c:v>7.7777777777777779E-2</c:v>
                </c:pt>
                <c:pt idx="113">
                  <c:v>8.8888888888888892E-2</c:v>
                </c:pt>
                <c:pt idx="114">
                  <c:v>0.1</c:v>
                </c:pt>
                <c:pt idx="115">
                  <c:v>0.1111111111111111</c:v>
                </c:pt>
                <c:pt idx="116">
                  <c:v>0.12222222222222222</c:v>
                </c:pt>
                <c:pt idx="117">
                  <c:v>0.13333333333333333</c:v>
                </c:pt>
                <c:pt idx="118">
                  <c:v>0.14444444444444443</c:v>
                </c:pt>
                <c:pt idx="119">
                  <c:v>0.15555555555555556</c:v>
                </c:pt>
                <c:pt idx="120">
                  <c:v>0.16666666666666666</c:v>
                </c:pt>
                <c:pt idx="121">
                  <c:v>0.17777777777777778</c:v>
                </c:pt>
                <c:pt idx="122">
                  <c:v>0.18888888888888888</c:v>
                </c:pt>
                <c:pt idx="123">
                  <c:v>0.2</c:v>
                </c:pt>
                <c:pt idx="124">
                  <c:v>0.21111111111111111</c:v>
                </c:pt>
                <c:pt idx="125">
                  <c:v>0.22222222222222221</c:v>
                </c:pt>
                <c:pt idx="126">
                  <c:v>0.23333333333333334</c:v>
                </c:pt>
                <c:pt idx="127">
                  <c:v>0.24444444444444444</c:v>
                </c:pt>
                <c:pt idx="128">
                  <c:v>0.25555555555555554</c:v>
                </c:pt>
                <c:pt idx="129">
                  <c:v>0.26666666666666666</c:v>
                </c:pt>
                <c:pt idx="130">
                  <c:v>0.27777777777777779</c:v>
                </c:pt>
                <c:pt idx="131">
                  <c:v>0.28888888888888886</c:v>
                </c:pt>
                <c:pt idx="132">
                  <c:v>0.3</c:v>
                </c:pt>
                <c:pt idx="133">
                  <c:v>0.31111111111111112</c:v>
                </c:pt>
                <c:pt idx="134">
                  <c:v>0.32222222222222224</c:v>
                </c:pt>
                <c:pt idx="135">
                  <c:v>0.33333333333333331</c:v>
                </c:pt>
                <c:pt idx="136">
                  <c:v>0.34444444444444444</c:v>
                </c:pt>
                <c:pt idx="137">
                  <c:v>0.35555555555555557</c:v>
                </c:pt>
                <c:pt idx="138">
                  <c:v>0.36666666666666664</c:v>
                </c:pt>
                <c:pt idx="139">
                  <c:v>0.37777777777777777</c:v>
                </c:pt>
                <c:pt idx="140">
                  <c:v>0.3888888888888889</c:v>
                </c:pt>
                <c:pt idx="141">
                  <c:v>0.4</c:v>
                </c:pt>
                <c:pt idx="142">
                  <c:v>0.41111111111111109</c:v>
                </c:pt>
                <c:pt idx="143">
                  <c:v>0.42222222222222222</c:v>
                </c:pt>
                <c:pt idx="144">
                  <c:v>0.43333333333333335</c:v>
                </c:pt>
                <c:pt idx="145">
                  <c:v>0.44444444444444442</c:v>
                </c:pt>
                <c:pt idx="146">
                  <c:v>0.45555555555555555</c:v>
                </c:pt>
                <c:pt idx="147">
                  <c:v>0.46666666666666667</c:v>
                </c:pt>
                <c:pt idx="148">
                  <c:v>0.4777777777777778</c:v>
                </c:pt>
                <c:pt idx="149">
                  <c:v>0.48888888888888887</c:v>
                </c:pt>
                <c:pt idx="150">
                  <c:v>0.5</c:v>
                </c:pt>
                <c:pt idx="151">
                  <c:v>0.51111111111111107</c:v>
                </c:pt>
                <c:pt idx="152">
                  <c:v>0.52222222222222225</c:v>
                </c:pt>
                <c:pt idx="153">
                  <c:v>0.53333333333333333</c:v>
                </c:pt>
                <c:pt idx="154">
                  <c:v>0.5444444444444444</c:v>
                </c:pt>
                <c:pt idx="155">
                  <c:v>0.55555555555555558</c:v>
                </c:pt>
                <c:pt idx="156">
                  <c:v>0.56666666666666665</c:v>
                </c:pt>
                <c:pt idx="157">
                  <c:v>0.57777777777777772</c:v>
                </c:pt>
                <c:pt idx="158">
                  <c:v>0.58888888888888891</c:v>
                </c:pt>
                <c:pt idx="159">
                  <c:v>0.6</c:v>
                </c:pt>
                <c:pt idx="160">
                  <c:v>0.61111111111111116</c:v>
                </c:pt>
                <c:pt idx="161">
                  <c:v>0.62222222222222223</c:v>
                </c:pt>
                <c:pt idx="162">
                  <c:v>0.6333333333333333</c:v>
                </c:pt>
                <c:pt idx="163">
                  <c:v>0.64444444444444449</c:v>
                </c:pt>
                <c:pt idx="164">
                  <c:v>0.65555555555555556</c:v>
                </c:pt>
                <c:pt idx="165">
                  <c:v>0.66666666666666663</c:v>
                </c:pt>
                <c:pt idx="166">
                  <c:v>0.66666666666666663</c:v>
                </c:pt>
                <c:pt idx="167">
                  <c:v>0.66666666666666663</c:v>
                </c:pt>
                <c:pt idx="168">
                  <c:v>0.66666666666666663</c:v>
                </c:pt>
                <c:pt idx="169">
                  <c:v>0.66666666666666663</c:v>
                </c:pt>
                <c:pt idx="170">
                  <c:v>0.66666666666666663</c:v>
                </c:pt>
                <c:pt idx="171">
                  <c:v>0.66666666666666663</c:v>
                </c:pt>
                <c:pt idx="172">
                  <c:v>0.66666666666666663</c:v>
                </c:pt>
                <c:pt idx="173">
                  <c:v>0.66666666666666663</c:v>
                </c:pt>
                <c:pt idx="174">
                  <c:v>0.66666666666666663</c:v>
                </c:pt>
                <c:pt idx="175">
                  <c:v>0.66666666666666663</c:v>
                </c:pt>
                <c:pt idx="176">
                  <c:v>0.66666666666666663</c:v>
                </c:pt>
                <c:pt idx="177">
                  <c:v>0.66666666666666663</c:v>
                </c:pt>
                <c:pt idx="178">
                  <c:v>0.66666666666666663</c:v>
                </c:pt>
                <c:pt idx="179">
                  <c:v>0.66666666666666663</c:v>
                </c:pt>
                <c:pt idx="180">
                  <c:v>0.66666666666666663</c:v>
                </c:pt>
                <c:pt idx="181">
                  <c:v>0.66666666666666663</c:v>
                </c:pt>
                <c:pt idx="182">
                  <c:v>0.66666666666666663</c:v>
                </c:pt>
                <c:pt idx="183">
                  <c:v>0.66666666666666663</c:v>
                </c:pt>
                <c:pt idx="184">
                  <c:v>0.66666666666666663</c:v>
                </c:pt>
                <c:pt idx="185">
                  <c:v>0.66666666666666663</c:v>
                </c:pt>
                <c:pt idx="186">
                  <c:v>0.66666666666666663</c:v>
                </c:pt>
                <c:pt idx="187">
                  <c:v>0.66666666666666663</c:v>
                </c:pt>
                <c:pt idx="188">
                  <c:v>0.66666666666666663</c:v>
                </c:pt>
                <c:pt idx="189">
                  <c:v>0.66666666666666663</c:v>
                </c:pt>
                <c:pt idx="190">
                  <c:v>0.66666666666666663</c:v>
                </c:pt>
                <c:pt idx="191">
                  <c:v>0.66666666666666663</c:v>
                </c:pt>
                <c:pt idx="192">
                  <c:v>0.66666666666666663</c:v>
                </c:pt>
                <c:pt idx="193">
                  <c:v>0.66666666666666663</c:v>
                </c:pt>
                <c:pt idx="194">
                  <c:v>0.66666666666666663</c:v>
                </c:pt>
                <c:pt idx="195">
                  <c:v>0.66666666666666663</c:v>
                </c:pt>
                <c:pt idx="196">
                  <c:v>0.65555555555555556</c:v>
                </c:pt>
                <c:pt idx="197">
                  <c:v>0.64444444444444449</c:v>
                </c:pt>
                <c:pt idx="198">
                  <c:v>0.6333333333333333</c:v>
                </c:pt>
                <c:pt idx="199">
                  <c:v>0.62222222222222223</c:v>
                </c:pt>
                <c:pt idx="200">
                  <c:v>0.61111111111111116</c:v>
                </c:pt>
                <c:pt idx="201">
                  <c:v>0.6</c:v>
                </c:pt>
                <c:pt idx="202">
                  <c:v>0.58888888888888891</c:v>
                </c:pt>
                <c:pt idx="203">
                  <c:v>0.57777777777777772</c:v>
                </c:pt>
                <c:pt idx="204">
                  <c:v>0.56666666666666665</c:v>
                </c:pt>
                <c:pt idx="205">
                  <c:v>0.55555555555555558</c:v>
                </c:pt>
                <c:pt idx="206">
                  <c:v>0.5444444444444444</c:v>
                </c:pt>
                <c:pt idx="207">
                  <c:v>0.53333333333333333</c:v>
                </c:pt>
                <c:pt idx="208">
                  <c:v>0.52222222222222225</c:v>
                </c:pt>
                <c:pt idx="209">
                  <c:v>0.51111111111111107</c:v>
                </c:pt>
                <c:pt idx="210">
                  <c:v>0.5</c:v>
                </c:pt>
                <c:pt idx="211">
                  <c:v>0.48888888888888887</c:v>
                </c:pt>
                <c:pt idx="212">
                  <c:v>0.4777777777777778</c:v>
                </c:pt>
                <c:pt idx="213">
                  <c:v>0.46666666666666667</c:v>
                </c:pt>
                <c:pt idx="214">
                  <c:v>0.45555555555555555</c:v>
                </c:pt>
                <c:pt idx="215">
                  <c:v>0.44444444444444442</c:v>
                </c:pt>
                <c:pt idx="216">
                  <c:v>0.43333333333333335</c:v>
                </c:pt>
                <c:pt idx="217">
                  <c:v>0.42222222222222222</c:v>
                </c:pt>
                <c:pt idx="218">
                  <c:v>0.41111111111111109</c:v>
                </c:pt>
                <c:pt idx="219">
                  <c:v>0.4</c:v>
                </c:pt>
                <c:pt idx="220">
                  <c:v>0.3888888888888889</c:v>
                </c:pt>
                <c:pt idx="221">
                  <c:v>0.37777777777777777</c:v>
                </c:pt>
                <c:pt idx="222">
                  <c:v>0.36666666666666664</c:v>
                </c:pt>
                <c:pt idx="223">
                  <c:v>0.35555555555555557</c:v>
                </c:pt>
                <c:pt idx="224">
                  <c:v>0.34444444444444444</c:v>
                </c:pt>
                <c:pt idx="225">
                  <c:v>0.33333333333333331</c:v>
                </c:pt>
                <c:pt idx="226">
                  <c:v>0.32222222222222224</c:v>
                </c:pt>
                <c:pt idx="227">
                  <c:v>0.31111111111111112</c:v>
                </c:pt>
                <c:pt idx="228">
                  <c:v>0.3</c:v>
                </c:pt>
                <c:pt idx="229">
                  <c:v>0.28888888888888886</c:v>
                </c:pt>
                <c:pt idx="230">
                  <c:v>0.27777777777777779</c:v>
                </c:pt>
                <c:pt idx="231">
                  <c:v>0.26666666666666666</c:v>
                </c:pt>
                <c:pt idx="232">
                  <c:v>0.25555555555555554</c:v>
                </c:pt>
                <c:pt idx="233">
                  <c:v>0.24444444444444444</c:v>
                </c:pt>
                <c:pt idx="234">
                  <c:v>0.23333333333333334</c:v>
                </c:pt>
                <c:pt idx="235">
                  <c:v>0.22222222222222221</c:v>
                </c:pt>
                <c:pt idx="236">
                  <c:v>0.21111111111111111</c:v>
                </c:pt>
                <c:pt idx="237">
                  <c:v>0.2</c:v>
                </c:pt>
                <c:pt idx="238">
                  <c:v>0.18888888888888888</c:v>
                </c:pt>
                <c:pt idx="239">
                  <c:v>0.17777777777777778</c:v>
                </c:pt>
                <c:pt idx="240">
                  <c:v>0.16666666666666666</c:v>
                </c:pt>
                <c:pt idx="241">
                  <c:v>0.15555555555555556</c:v>
                </c:pt>
                <c:pt idx="242">
                  <c:v>0.14444444444444443</c:v>
                </c:pt>
                <c:pt idx="243">
                  <c:v>0.13333333333333333</c:v>
                </c:pt>
                <c:pt idx="244">
                  <c:v>0.12222222222222222</c:v>
                </c:pt>
                <c:pt idx="245">
                  <c:v>0.1111111111111111</c:v>
                </c:pt>
                <c:pt idx="246">
                  <c:v>0.1</c:v>
                </c:pt>
                <c:pt idx="247">
                  <c:v>8.8888888888888892E-2</c:v>
                </c:pt>
                <c:pt idx="248">
                  <c:v>7.7777777777777779E-2</c:v>
                </c:pt>
                <c:pt idx="249">
                  <c:v>6.6666666666666666E-2</c:v>
                </c:pt>
                <c:pt idx="250">
                  <c:v>5.5555555555555552E-2</c:v>
                </c:pt>
                <c:pt idx="251">
                  <c:v>4.4444444444444446E-2</c:v>
                </c:pt>
                <c:pt idx="252">
                  <c:v>3.3333333333333333E-2</c:v>
                </c:pt>
                <c:pt idx="253">
                  <c:v>2.2222222222222223E-2</c:v>
                </c:pt>
                <c:pt idx="254">
                  <c:v>1.1111111111111112E-2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ser>
          <c:idx val="5"/>
          <c:order val="5"/>
          <c:tx>
            <c:strRef>
              <c:f>'W6'!$L$1:$L$2</c:f>
              <c:strCache>
                <c:ptCount val="2"/>
                <c:pt idx="1">
                  <c:v>VPR5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xVal>
            <c:numRef>
              <c:f>'W6'!$B$3:$B$362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'W6'!$L$3:$L$362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1.1111111111111112E-2</c:v>
                </c:pt>
                <c:pt idx="167">
                  <c:v>2.2222222222222223E-2</c:v>
                </c:pt>
                <c:pt idx="168">
                  <c:v>3.3333333333333333E-2</c:v>
                </c:pt>
                <c:pt idx="169">
                  <c:v>4.4444444444444446E-2</c:v>
                </c:pt>
                <c:pt idx="170">
                  <c:v>5.5555555555555552E-2</c:v>
                </c:pt>
                <c:pt idx="171">
                  <c:v>6.6666666666666666E-2</c:v>
                </c:pt>
                <c:pt idx="172">
                  <c:v>7.7777777777777779E-2</c:v>
                </c:pt>
                <c:pt idx="173">
                  <c:v>8.8888888888888892E-2</c:v>
                </c:pt>
                <c:pt idx="174">
                  <c:v>0.1</c:v>
                </c:pt>
                <c:pt idx="175">
                  <c:v>0.1111111111111111</c:v>
                </c:pt>
                <c:pt idx="176">
                  <c:v>0.12222222222222222</c:v>
                </c:pt>
                <c:pt idx="177">
                  <c:v>0.13333333333333333</c:v>
                </c:pt>
                <c:pt idx="178">
                  <c:v>0.14444444444444443</c:v>
                </c:pt>
                <c:pt idx="179">
                  <c:v>0.15555555555555556</c:v>
                </c:pt>
                <c:pt idx="180">
                  <c:v>0.16666666666666666</c:v>
                </c:pt>
                <c:pt idx="181">
                  <c:v>0.17777777777777778</c:v>
                </c:pt>
                <c:pt idx="182">
                  <c:v>0.18888888888888888</c:v>
                </c:pt>
                <c:pt idx="183">
                  <c:v>0.2</c:v>
                </c:pt>
                <c:pt idx="184">
                  <c:v>0.21111111111111111</c:v>
                </c:pt>
                <c:pt idx="185">
                  <c:v>0.22222222222222221</c:v>
                </c:pt>
                <c:pt idx="186">
                  <c:v>0.23333333333333334</c:v>
                </c:pt>
                <c:pt idx="187">
                  <c:v>0.24444444444444444</c:v>
                </c:pt>
                <c:pt idx="188">
                  <c:v>0.25555555555555554</c:v>
                </c:pt>
                <c:pt idx="189">
                  <c:v>0.26666666666666666</c:v>
                </c:pt>
                <c:pt idx="190">
                  <c:v>0.27777777777777779</c:v>
                </c:pt>
                <c:pt idx="191">
                  <c:v>0.28888888888888886</c:v>
                </c:pt>
                <c:pt idx="192">
                  <c:v>0.3</c:v>
                </c:pt>
                <c:pt idx="193">
                  <c:v>0.31111111111111112</c:v>
                </c:pt>
                <c:pt idx="194">
                  <c:v>0.32222222222222224</c:v>
                </c:pt>
                <c:pt idx="195">
                  <c:v>0.33333333333333331</c:v>
                </c:pt>
                <c:pt idx="196">
                  <c:v>0.34444444444444444</c:v>
                </c:pt>
                <c:pt idx="197">
                  <c:v>0.35555555555555557</c:v>
                </c:pt>
                <c:pt idx="198">
                  <c:v>0.36666666666666664</c:v>
                </c:pt>
                <c:pt idx="199">
                  <c:v>0.37777777777777777</c:v>
                </c:pt>
                <c:pt idx="200">
                  <c:v>0.3888888888888889</c:v>
                </c:pt>
                <c:pt idx="201">
                  <c:v>0.4</c:v>
                </c:pt>
                <c:pt idx="202">
                  <c:v>0.41111111111111109</c:v>
                </c:pt>
                <c:pt idx="203">
                  <c:v>0.42222222222222222</c:v>
                </c:pt>
                <c:pt idx="204">
                  <c:v>0.43333333333333335</c:v>
                </c:pt>
                <c:pt idx="205">
                  <c:v>0.44444444444444442</c:v>
                </c:pt>
                <c:pt idx="206">
                  <c:v>0.45555555555555555</c:v>
                </c:pt>
                <c:pt idx="207">
                  <c:v>0.46666666666666667</c:v>
                </c:pt>
                <c:pt idx="208">
                  <c:v>0.4777777777777778</c:v>
                </c:pt>
                <c:pt idx="209">
                  <c:v>0.48888888888888887</c:v>
                </c:pt>
                <c:pt idx="210">
                  <c:v>0.5</c:v>
                </c:pt>
                <c:pt idx="211">
                  <c:v>0.51111111111111107</c:v>
                </c:pt>
                <c:pt idx="212">
                  <c:v>0.52222222222222225</c:v>
                </c:pt>
                <c:pt idx="213">
                  <c:v>0.53333333333333333</c:v>
                </c:pt>
                <c:pt idx="214">
                  <c:v>0.5444444444444444</c:v>
                </c:pt>
                <c:pt idx="215">
                  <c:v>0.55555555555555558</c:v>
                </c:pt>
                <c:pt idx="216">
                  <c:v>0.56666666666666665</c:v>
                </c:pt>
                <c:pt idx="217">
                  <c:v>0.57777777777777772</c:v>
                </c:pt>
                <c:pt idx="218">
                  <c:v>0.58888888888888891</c:v>
                </c:pt>
                <c:pt idx="219">
                  <c:v>0.6</c:v>
                </c:pt>
                <c:pt idx="220">
                  <c:v>0.61111111111111116</c:v>
                </c:pt>
                <c:pt idx="221">
                  <c:v>0.62222222222222223</c:v>
                </c:pt>
                <c:pt idx="222">
                  <c:v>0.6333333333333333</c:v>
                </c:pt>
                <c:pt idx="223">
                  <c:v>0.64444444444444449</c:v>
                </c:pt>
                <c:pt idx="224">
                  <c:v>0.65555555555555556</c:v>
                </c:pt>
                <c:pt idx="225">
                  <c:v>0.66666666666666663</c:v>
                </c:pt>
                <c:pt idx="226">
                  <c:v>0.66666666666666663</c:v>
                </c:pt>
                <c:pt idx="227">
                  <c:v>0.66666666666666663</c:v>
                </c:pt>
                <c:pt idx="228">
                  <c:v>0.66666666666666663</c:v>
                </c:pt>
                <c:pt idx="229">
                  <c:v>0.66666666666666663</c:v>
                </c:pt>
                <c:pt idx="230">
                  <c:v>0.66666666666666663</c:v>
                </c:pt>
                <c:pt idx="231">
                  <c:v>0.66666666666666663</c:v>
                </c:pt>
                <c:pt idx="232">
                  <c:v>0.66666666666666663</c:v>
                </c:pt>
                <c:pt idx="233">
                  <c:v>0.66666666666666663</c:v>
                </c:pt>
                <c:pt idx="234">
                  <c:v>0.66666666666666663</c:v>
                </c:pt>
                <c:pt idx="235">
                  <c:v>0.66666666666666663</c:v>
                </c:pt>
                <c:pt idx="236">
                  <c:v>0.66666666666666663</c:v>
                </c:pt>
                <c:pt idx="237">
                  <c:v>0.66666666666666663</c:v>
                </c:pt>
                <c:pt idx="238">
                  <c:v>0.66666666666666663</c:v>
                </c:pt>
                <c:pt idx="239">
                  <c:v>0.66666666666666663</c:v>
                </c:pt>
                <c:pt idx="240">
                  <c:v>0.66666666666666663</c:v>
                </c:pt>
                <c:pt idx="241">
                  <c:v>0.66666666666666663</c:v>
                </c:pt>
                <c:pt idx="242">
                  <c:v>0.66666666666666663</c:v>
                </c:pt>
                <c:pt idx="243">
                  <c:v>0.66666666666666663</c:v>
                </c:pt>
                <c:pt idx="244">
                  <c:v>0.66666666666666663</c:v>
                </c:pt>
                <c:pt idx="245">
                  <c:v>0.66666666666666663</c:v>
                </c:pt>
                <c:pt idx="246">
                  <c:v>0.66666666666666663</c:v>
                </c:pt>
                <c:pt idx="247">
                  <c:v>0.66666666666666663</c:v>
                </c:pt>
                <c:pt idx="248">
                  <c:v>0.66666666666666663</c:v>
                </c:pt>
                <c:pt idx="249">
                  <c:v>0.66666666666666663</c:v>
                </c:pt>
                <c:pt idx="250">
                  <c:v>0.66666666666666663</c:v>
                </c:pt>
                <c:pt idx="251">
                  <c:v>0.66666666666666663</c:v>
                </c:pt>
                <c:pt idx="252">
                  <c:v>0.66666666666666663</c:v>
                </c:pt>
                <c:pt idx="253">
                  <c:v>0.66666666666666663</c:v>
                </c:pt>
                <c:pt idx="254">
                  <c:v>0.66666666666666663</c:v>
                </c:pt>
                <c:pt idx="255">
                  <c:v>0.66666666666666663</c:v>
                </c:pt>
                <c:pt idx="256">
                  <c:v>0.65555555555555556</c:v>
                </c:pt>
                <c:pt idx="257">
                  <c:v>0.64444444444444449</c:v>
                </c:pt>
                <c:pt idx="258">
                  <c:v>0.6333333333333333</c:v>
                </c:pt>
                <c:pt idx="259">
                  <c:v>0.62222222222222223</c:v>
                </c:pt>
                <c:pt idx="260">
                  <c:v>0.61111111111111116</c:v>
                </c:pt>
                <c:pt idx="261">
                  <c:v>0.6</c:v>
                </c:pt>
                <c:pt idx="262">
                  <c:v>0.58888888888888891</c:v>
                </c:pt>
                <c:pt idx="263">
                  <c:v>0.57777777777777772</c:v>
                </c:pt>
                <c:pt idx="264">
                  <c:v>0.56666666666666665</c:v>
                </c:pt>
                <c:pt idx="265">
                  <c:v>0.55555555555555558</c:v>
                </c:pt>
                <c:pt idx="266">
                  <c:v>0.5444444444444444</c:v>
                </c:pt>
                <c:pt idx="267">
                  <c:v>0.53333333333333333</c:v>
                </c:pt>
                <c:pt idx="268">
                  <c:v>0.52222222222222225</c:v>
                </c:pt>
                <c:pt idx="269">
                  <c:v>0.51111111111111107</c:v>
                </c:pt>
                <c:pt idx="270">
                  <c:v>0.5</c:v>
                </c:pt>
                <c:pt idx="271">
                  <c:v>0.48888888888888887</c:v>
                </c:pt>
                <c:pt idx="272">
                  <c:v>0.4777777777777778</c:v>
                </c:pt>
                <c:pt idx="273">
                  <c:v>0.46666666666666667</c:v>
                </c:pt>
                <c:pt idx="274">
                  <c:v>0.45555555555555555</c:v>
                </c:pt>
                <c:pt idx="275">
                  <c:v>0.44444444444444442</c:v>
                </c:pt>
                <c:pt idx="276">
                  <c:v>0.43333333333333335</c:v>
                </c:pt>
                <c:pt idx="277">
                  <c:v>0.42222222222222222</c:v>
                </c:pt>
                <c:pt idx="278">
                  <c:v>0.41111111111111109</c:v>
                </c:pt>
                <c:pt idx="279">
                  <c:v>0.4</c:v>
                </c:pt>
                <c:pt idx="280">
                  <c:v>0.3888888888888889</c:v>
                </c:pt>
                <c:pt idx="281">
                  <c:v>0.37777777777777777</c:v>
                </c:pt>
                <c:pt idx="282">
                  <c:v>0.36666666666666664</c:v>
                </c:pt>
                <c:pt idx="283">
                  <c:v>0.35555555555555557</c:v>
                </c:pt>
                <c:pt idx="284">
                  <c:v>0.34444444444444444</c:v>
                </c:pt>
                <c:pt idx="285">
                  <c:v>0.33333333333333331</c:v>
                </c:pt>
                <c:pt idx="286">
                  <c:v>0.32222222222222224</c:v>
                </c:pt>
                <c:pt idx="287">
                  <c:v>0.31111111111111112</c:v>
                </c:pt>
                <c:pt idx="288">
                  <c:v>0.3</c:v>
                </c:pt>
                <c:pt idx="289">
                  <c:v>0.28888888888888886</c:v>
                </c:pt>
                <c:pt idx="290">
                  <c:v>0.27777777777777779</c:v>
                </c:pt>
                <c:pt idx="291">
                  <c:v>0.26666666666666666</c:v>
                </c:pt>
                <c:pt idx="292">
                  <c:v>0.25555555555555554</c:v>
                </c:pt>
                <c:pt idx="293">
                  <c:v>0.24444444444444444</c:v>
                </c:pt>
                <c:pt idx="294">
                  <c:v>0.23333333333333334</c:v>
                </c:pt>
                <c:pt idx="295">
                  <c:v>0.22222222222222221</c:v>
                </c:pt>
                <c:pt idx="296">
                  <c:v>0.21111111111111111</c:v>
                </c:pt>
                <c:pt idx="297">
                  <c:v>0.2</c:v>
                </c:pt>
                <c:pt idx="298">
                  <c:v>0.18888888888888888</c:v>
                </c:pt>
                <c:pt idx="299">
                  <c:v>0.17777777777777778</c:v>
                </c:pt>
                <c:pt idx="300">
                  <c:v>0.16666666666666666</c:v>
                </c:pt>
                <c:pt idx="301">
                  <c:v>0.15555555555555556</c:v>
                </c:pt>
                <c:pt idx="302">
                  <c:v>0.14444444444444443</c:v>
                </c:pt>
                <c:pt idx="303">
                  <c:v>0.13333333333333333</c:v>
                </c:pt>
                <c:pt idx="304">
                  <c:v>0.12222222222222222</c:v>
                </c:pt>
                <c:pt idx="305">
                  <c:v>0.1111111111111111</c:v>
                </c:pt>
                <c:pt idx="306">
                  <c:v>0.1</c:v>
                </c:pt>
                <c:pt idx="307">
                  <c:v>8.8888888888888892E-2</c:v>
                </c:pt>
                <c:pt idx="308">
                  <c:v>7.7777777777777779E-2</c:v>
                </c:pt>
                <c:pt idx="309">
                  <c:v>6.6666666666666666E-2</c:v>
                </c:pt>
                <c:pt idx="310">
                  <c:v>5.5555555555555552E-2</c:v>
                </c:pt>
                <c:pt idx="311">
                  <c:v>4.4444444444444446E-2</c:v>
                </c:pt>
                <c:pt idx="312">
                  <c:v>3.3333333333333333E-2</c:v>
                </c:pt>
                <c:pt idx="313">
                  <c:v>2.2222222222222223E-2</c:v>
                </c:pt>
                <c:pt idx="314">
                  <c:v>1.1111111111111112E-2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ser>
          <c:idx val="6"/>
          <c:order val="6"/>
          <c:tx>
            <c:strRef>
              <c:f>'W6'!$M$1:$M$2</c:f>
              <c:strCache>
                <c:ptCount val="2"/>
                <c:pt idx="1">
                  <c:v>VPR6</c:v>
                </c:pt>
              </c:strCache>
            </c:strRef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'W6'!$B$3:$B$362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'W6'!$M$3:$M$362</c:f>
              <c:numCache>
                <c:formatCode>General</c:formatCode>
                <c:ptCount val="360"/>
                <c:pt idx="0">
                  <c:v>0.16666666666666666</c:v>
                </c:pt>
                <c:pt idx="1">
                  <c:v>0.15555555555555556</c:v>
                </c:pt>
                <c:pt idx="2">
                  <c:v>0.14444444444444443</c:v>
                </c:pt>
                <c:pt idx="3">
                  <c:v>0.13333333333333333</c:v>
                </c:pt>
                <c:pt idx="4">
                  <c:v>0.12222222222222222</c:v>
                </c:pt>
                <c:pt idx="5">
                  <c:v>0.1111111111111111</c:v>
                </c:pt>
                <c:pt idx="6">
                  <c:v>0.1</c:v>
                </c:pt>
                <c:pt idx="7">
                  <c:v>8.8888888888888892E-2</c:v>
                </c:pt>
                <c:pt idx="8">
                  <c:v>7.7777777777777779E-2</c:v>
                </c:pt>
                <c:pt idx="9">
                  <c:v>6.6666666666666666E-2</c:v>
                </c:pt>
                <c:pt idx="10">
                  <c:v>5.5555555555555552E-2</c:v>
                </c:pt>
                <c:pt idx="11">
                  <c:v>4.4444444444444446E-2</c:v>
                </c:pt>
                <c:pt idx="12">
                  <c:v>3.3333333333333333E-2</c:v>
                </c:pt>
                <c:pt idx="13">
                  <c:v>2.2222222222222223E-2</c:v>
                </c:pt>
                <c:pt idx="14">
                  <c:v>1.1111111111111112E-2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1.1111111111111112E-2</c:v>
                </c:pt>
                <c:pt idx="227">
                  <c:v>2.2222222222222223E-2</c:v>
                </c:pt>
                <c:pt idx="228">
                  <c:v>3.3333333333333333E-2</c:v>
                </c:pt>
                <c:pt idx="229">
                  <c:v>4.4444444444444446E-2</c:v>
                </c:pt>
                <c:pt idx="230">
                  <c:v>5.5555555555555552E-2</c:v>
                </c:pt>
                <c:pt idx="231">
                  <c:v>6.6666666666666666E-2</c:v>
                </c:pt>
                <c:pt idx="232">
                  <c:v>7.7777777777777779E-2</c:v>
                </c:pt>
                <c:pt idx="233">
                  <c:v>8.8888888888888892E-2</c:v>
                </c:pt>
                <c:pt idx="234">
                  <c:v>0.1</c:v>
                </c:pt>
                <c:pt idx="235">
                  <c:v>0.1111111111111111</c:v>
                </c:pt>
                <c:pt idx="236">
                  <c:v>0.12222222222222222</c:v>
                </c:pt>
                <c:pt idx="237">
                  <c:v>0.13333333333333333</c:v>
                </c:pt>
                <c:pt idx="238">
                  <c:v>0.14444444444444443</c:v>
                </c:pt>
                <c:pt idx="239">
                  <c:v>0.15555555555555556</c:v>
                </c:pt>
                <c:pt idx="240">
                  <c:v>0.16666666666666666</c:v>
                </c:pt>
                <c:pt idx="241">
                  <c:v>0.17777777777777778</c:v>
                </c:pt>
                <c:pt idx="242">
                  <c:v>0.18888888888888888</c:v>
                </c:pt>
                <c:pt idx="243">
                  <c:v>0.2</c:v>
                </c:pt>
                <c:pt idx="244">
                  <c:v>0.21111111111111111</c:v>
                </c:pt>
                <c:pt idx="245">
                  <c:v>0.22222222222222221</c:v>
                </c:pt>
                <c:pt idx="246">
                  <c:v>0.23333333333333334</c:v>
                </c:pt>
                <c:pt idx="247">
                  <c:v>0.24444444444444444</c:v>
                </c:pt>
                <c:pt idx="248">
                  <c:v>0.25555555555555554</c:v>
                </c:pt>
                <c:pt idx="249">
                  <c:v>0.26666666666666666</c:v>
                </c:pt>
                <c:pt idx="250">
                  <c:v>0.27777777777777779</c:v>
                </c:pt>
                <c:pt idx="251">
                  <c:v>0.28888888888888886</c:v>
                </c:pt>
                <c:pt idx="252">
                  <c:v>0.3</c:v>
                </c:pt>
                <c:pt idx="253">
                  <c:v>0.31111111111111112</c:v>
                </c:pt>
                <c:pt idx="254">
                  <c:v>0.32222222222222224</c:v>
                </c:pt>
                <c:pt idx="255">
                  <c:v>0.33333333333333331</c:v>
                </c:pt>
                <c:pt idx="256">
                  <c:v>0.34444444444444444</c:v>
                </c:pt>
                <c:pt idx="257">
                  <c:v>0.35555555555555557</c:v>
                </c:pt>
                <c:pt idx="258">
                  <c:v>0.36666666666666664</c:v>
                </c:pt>
                <c:pt idx="259">
                  <c:v>0.37777777777777777</c:v>
                </c:pt>
                <c:pt idx="260">
                  <c:v>0.3888888888888889</c:v>
                </c:pt>
                <c:pt idx="261">
                  <c:v>0.4</c:v>
                </c:pt>
                <c:pt idx="262">
                  <c:v>0.41111111111111109</c:v>
                </c:pt>
                <c:pt idx="263">
                  <c:v>0.42222222222222222</c:v>
                </c:pt>
                <c:pt idx="264">
                  <c:v>0.43333333333333335</c:v>
                </c:pt>
                <c:pt idx="265">
                  <c:v>0.44444444444444442</c:v>
                </c:pt>
                <c:pt idx="266">
                  <c:v>0.45555555555555555</c:v>
                </c:pt>
                <c:pt idx="267">
                  <c:v>0.46666666666666667</c:v>
                </c:pt>
                <c:pt idx="268">
                  <c:v>0.4777777777777778</c:v>
                </c:pt>
                <c:pt idx="269">
                  <c:v>0.48888888888888887</c:v>
                </c:pt>
                <c:pt idx="270">
                  <c:v>0.5</c:v>
                </c:pt>
                <c:pt idx="271">
                  <c:v>0.51111111111111107</c:v>
                </c:pt>
                <c:pt idx="272">
                  <c:v>0.52222222222222225</c:v>
                </c:pt>
                <c:pt idx="273">
                  <c:v>0.53333333333333333</c:v>
                </c:pt>
                <c:pt idx="274">
                  <c:v>0.5444444444444444</c:v>
                </c:pt>
                <c:pt idx="275">
                  <c:v>0.55555555555555558</c:v>
                </c:pt>
                <c:pt idx="276">
                  <c:v>0.56666666666666665</c:v>
                </c:pt>
                <c:pt idx="277">
                  <c:v>0.57777777777777772</c:v>
                </c:pt>
                <c:pt idx="278">
                  <c:v>0.58888888888888891</c:v>
                </c:pt>
                <c:pt idx="279">
                  <c:v>0.6</c:v>
                </c:pt>
                <c:pt idx="280">
                  <c:v>0.61111111111111116</c:v>
                </c:pt>
                <c:pt idx="281">
                  <c:v>0.62222222222222223</c:v>
                </c:pt>
                <c:pt idx="282">
                  <c:v>0.6333333333333333</c:v>
                </c:pt>
                <c:pt idx="283">
                  <c:v>0.64444444444444449</c:v>
                </c:pt>
                <c:pt idx="284">
                  <c:v>0.65555555555555556</c:v>
                </c:pt>
                <c:pt idx="285">
                  <c:v>0.66666666666666663</c:v>
                </c:pt>
                <c:pt idx="286">
                  <c:v>0.66666666666666663</c:v>
                </c:pt>
                <c:pt idx="287">
                  <c:v>0.66666666666666663</c:v>
                </c:pt>
                <c:pt idx="288">
                  <c:v>0.66666666666666663</c:v>
                </c:pt>
                <c:pt idx="289">
                  <c:v>0.66666666666666663</c:v>
                </c:pt>
                <c:pt idx="290">
                  <c:v>0.66666666666666663</c:v>
                </c:pt>
                <c:pt idx="291">
                  <c:v>0.66666666666666663</c:v>
                </c:pt>
                <c:pt idx="292">
                  <c:v>0.66666666666666663</c:v>
                </c:pt>
                <c:pt idx="293">
                  <c:v>0.66666666666666663</c:v>
                </c:pt>
                <c:pt idx="294">
                  <c:v>0.66666666666666663</c:v>
                </c:pt>
                <c:pt idx="295">
                  <c:v>0.66666666666666663</c:v>
                </c:pt>
                <c:pt idx="296">
                  <c:v>0.66666666666666663</c:v>
                </c:pt>
                <c:pt idx="297">
                  <c:v>0.66666666666666663</c:v>
                </c:pt>
                <c:pt idx="298">
                  <c:v>0.66666666666666663</c:v>
                </c:pt>
                <c:pt idx="299">
                  <c:v>0.66666666666666663</c:v>
                </c:pt>
                <c:pt idx="300">
                  <c:v>0.66666666666666663</c:v>
                </c:pt>
                <c:pt idx="301">
                  <c:v>0.66666666666666663</c:v>
                </c:pt>
                <c:pt idx="302">
                  <c:v>0.66666666666666663</c:v>
                </c:pt>
                <c:pt idx="303">
                  <c:v>0.66666666666666663</c:v>
                </c:pt>
                <c:pt idx="304">
                  <c:v>0.66666666666666663</c:v>
                </c:pt>
                <c:pt idx="305">
                  <c:v>0.66666666666666663</c:v>
                </c:pt>
                <c:pt idx="306">
                  <c:v>0.66666666666666663</c:v>
                </c:pt>
                <c:pt idx="307">
                  <c:v>0.66666666666666663</c:v>
                </c:pt>
                <c:pt idx="308">
                  <c:v>0.66666666666666663</c:v>
                </c:pt>
                <c:pt idx="309">
                  <c:v>0.66666666666666663</c:v>
                </c:pt>
                <c:pt idx="310">
                  <c:v>0.66666666666666663</c:v>
                </c:pt>
                <c:pt idx="311">
                  <c:v>0.66666666666666663</c:v>
                </c:pt>
                <c:pt idx="312">
                  <c:v>0.66666666666666663</c:v>
                </c:pt>
                <c:pt idx="313">
                  <c:v>0.66666666666666663</c:v>
                </c:pt>
                <c:pt idx="314">
                  <c:v>0.66666666666666663</c:v>
                </c:pt>
                <c:pt idx="315">
                  <c:v>0.66666666666666663</c:v>
                </c:pt>
                <c:pt idx="316">
                  <c:v>0.65555555555555556</c:v>
                </c:pt>
                <c:pt idx="317">
                  <c:v>0.64444444444444449</c:v>
                </c:pt>
                <c:pt idx="318">
                  <c:v>0.6333333333333333</c:v>
                </c:pt>
                <c:pt idx="319">
                  <c:v>0.62222222222222223</c:v>
                </c:pt>
                <c:pt idx="320">
                  <c:v>0.61111111111111116</c:v>
                </c:pt>
                <c:pt idx="321">
                  <c:v>0.6</c:v>
                </c:pt>
                <c:pt idx="322">
                  <c:v>0.58888888888888891</c:v>
                </c:pt>
                <c:pt idx="323">
                  <c:v>0.57777777777777772</c:v>
                </c:pt>
                <c:pt idx="324">
                  <c:v>0.56666666666666665</c:v>
                </c:pt>
                <c:pt idx="325">
                  <c:v>0.55555555555555558</c:v>
                </c:pt>
                <c:pt idx="326">
                  <c:v>0.5444444444444444</c:v>
                </c:pt>
                <c:pt idx="327">
                  <c:v>0.53333333333333333</c:v>
                </c:pt>
                <c:pt idx="328">
                  <c:v>0.52222222222222225</c:v>
                </c:pt>
                <c:pt idx="329">
                  <c:v>0.51111111111111107</c:v>
                </c:pt>
                <c:pt idx="330">
                  <c:v>0.5</c:v>
                </c:pt>
                <c:pt idx="331">
                  <c:v>0.48888888888888887</c:v>
                </c:pt>
                <c:pt idx="332">
                  <c:v>0.4777777777777778</c:v>
                </c:pt>
                <c:pt idx="333">
                  <c:v>0.46666666666666667</c:v>
                </c:pt>
                <c:pt idx="334">
                  <c:v>0.45555555555555555</c:v>
                </c:pt>
                <c:pt idx="335">
                  <c:v>0.44444444444444442</c:v>
                </c:pt>
                <c:pt idx="336">
                  <c:v>0.43333333333333335</c:v>
                </c:pt>
                <c:pt idx="337">
                  <c:v>0.42222222222222222</c:v>
                </c:pt>
                <c:pt idx="338">
                  <c:v>0.41111111111111109</c:v>
                </c:pt>
                <c:pt idx="339">
                  <c:v>0.4</c:v>
                </c:pt>
                <c:pt idx="340">
                  <c:v>0.3888888888888889</c:v>
                </c:pt>
                <c:pt idx="341">
                  <c:v>0.37777777777777777</c:v>
                </c:pt>
                <c:pt idx="342">
                  <c:v>0.36666666666666664</c:v>
                </c:pt>
                <c:pt idx="343">
                  <c:v>0.35555555555555557</c:v>
                </c:pt>
                <c:pt idx="344">
                  <c:v>0.34444444444444444</c:v>
                </c:pt>
                <c:pt idx="345">
                  <c:v>0.33333333333333331</c:v>
                </c:pt>
                <c:pt idx="346">
                  <c:v>0.32222222222222224</c:v>
                </c:pt>
                <c:pt idx="347">
                  <c:v>0.31111111111111112</c:v>
                </c:pt>
                <c:pt idx="348">
                  <c:v>0.3</c:v>
                </c:pt>
                <c:pt idx="349">
                  <c:v>0.28888888888888886</c:v>
                </c:pt>
                <c:pt idx="350">
                  <c:v>0.27777777777777779</c:v>
                </c:pt>
                <c:pt idx="351">
                  <c:v>0.26666666666666666</c:v>
                </c:pt>
                <c:pt idx="352">
                  <c:v>0.25555555555555554</c:v>
                </c:pt>
                <c:pt idx="353">
                  <c:v>0.24444444444444444</c:v>
                </c:pt>
                <c:pt idx="354">
                  <c:v>0.23333333333333334</c:v>
                </c:pt>
                <c:pt idx="355">
                  <c:v>0.22222222222222221</c:v>
                </c:pt>
                <c:pt idx="356">
                  <c:v>0.21111111111111111</c:v>
                </c:pt>
                <c:pt idx="357">
                  <c:v>0.2</c:v>
                </c:pt>
                <c:pt idx="358">
                  <c:v>0.18888888888888888</c:v>
                </c:pt>
                <c:pt idx="359">
                  <c:v>0.17777777777777778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2661584"/>
        <c:axId val="152105568"/>
      </c:scatterChart>
      <c:valAx>
        <c:axId val="152661584"/>
        <c:scaling>
          <c:orientation val="minMax"/>
          <c:max val="36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grid</a:t>
                </a:r>
              </a:p>
            </c:rich>
          </c:tx>
          <c:layout>
            <c:manualLayout>
              <c:xMode val="edge"/>
              <c:yMode val="edge"/>
              <c:x val="0.39133902012248467"/>
              <c:y val="0.888472222222222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105568"/>
        <c:crosses val="autoZero"/>
        <c:crossBetween val="midCat"/>
        <c:majorUnit val="30"/>
      </c:valAx>
      <c:valAx>
        <c:axId val="152105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Impact (weight)</a:t>
                </a:r>
              </a:p>
            </c:rich>
          </c:tx>
          <c:layout>
            <c:manualLayout>
              <c:xMode val="edge"/>
              <c:yMode val="edge"/>
              <c:x val="2.7777777777777779E-3"/>
              <c:y val="0.2230479002624671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66158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'nW6'!$G$1:$G$2</c:f>
              <c:strCache>
                <c:ptCount val="2"/>
                <c:pt idx="1">
                  <c:v>sum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'nW6'!$B$3:$B$362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'nW6'!$G$3:$G$362</c:f>
              <c:numCache>
                <c:formatCode>General</c:formatCode>
                <c:ptCount val="360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2</c:v>
                </c:pt>
                <c:pt idx="22">
                  <c:v>2</c:v>
                </c:pt>
                <c:pt idx="23">
                  <c:v>2</c:v>
                </c:pt>
                <c:pt idx="24">
                  <c:v>2</c:v>
                </c:pt>
                <c:pt idx="25">
                  <c:v>2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2</c:v>
                </c:pt>
                <c:pt idx="30">
                  <c:v>2</c:v>
                </c:pt>
                <c:pt idx="31">
                  <c:v>2</c:v>
                </c:pt>
                <c:pt idx="32">
                  <c:v>2</c:v>
                </c:pt>
                <c:pt idx="33">
                  <c:v>2</c:v>
                </c:pt>
                <c:pt idx="34">
                  <c:v>2</c:v>
                </c:pt>
                <c:pt idx="35">
                  <c:v>2</c:v>
                </c:pt>
                <c:pt idx="36">
                  <c:v>2</c:v>
                </c:pt>
                <c:pt idx="37">
                  <c:v>2</c:v>
                </c:pt>
                <c:pt idx="38">
                  <c:v>2</c:v>
                </c:pt>
                <c:pt idx="39">
                  <c:v>2</c:v>
                </c:pt>
                <c:pt idx="40">
                  <c:v>2</c:v>
                </c:pt>
                <c:pt idx="41">
                  <c:v>2</c:v>
                </c:pt>
                <c:pt idx="42">
                  <c:v>2</c:v>
                </c:pt>
                <c:pt idx="43">
                  <c:v>2</c:v>
                </c:pt>
                <c:pt idx="44">
                  <c:v>2</c:v>
                </c:pt>
                <c:pt idx="45">
                  <c:v>2</c:v>
                </c:pt>
                <c:pt idx="46">
                  <c:v>3</c:v>
                </c:pt>
                <c:pt idx="47">
                  <c:v>3</c:v>
                </c:pt>
                <c:pt idx="48">
                  <c:v>3</c:v>
                </c:pt>
                <c:pt idx="49">
                  <c:v>3</c:v>
                </c:pt>
                <c:pt idx="50">
                  <c:v>3</c:v>
                </c:pt>
                <c:pt idx="51">
                  <c:v>3</c:v>
                </c:pt>
                <c:pt idx="52">
                  <c:v>3</c:v>
                </c:pt>
                <c:pt idx="53">
                  <c:v>3</c:v>
                </c:pt>
                <c:pt idx="54">
                  <c:v>3</c:v>
                </c:pt>
                <c:pt idx="55">
                  <c:v>3</c:v>
                </c:pt>
                <c:pt idx="56">
                  <c:v>3</c:v>
                </c:pt>
                <c:pt idx="57">
                  <c:v>3</c:v>
                </c:pt>
                <c:pt idx="58">
                  <c:v>3</c:v>
                </c:pt>
                <c:pt idx="59">
                  <c:v>3</c:v>
                </c:pt>
                <c:pt idx="60">
                  <c:v>3</c:v>
                </c:pt>
                <c:pt idx="61">
                  <c:v>3</c:v>
                </c:pt>
                <c:pt idx="62">
                  <c:v>3</c:v>
                </c:pt>
                <c:pt idx="63">
                  <c:v>3</c:v>
                </c:pt>
                <c:pt idx="64">
                  <c:v>3</c:v>
                </c:pt>
                <c:pt idx="65">
                  <c:v>3</c:v>
                </c:pt>
                <c:pt idx="66">
                  <c:v>3</c:v>
                </c:pt>
                <c:pt idx="67">
                  <c:v>3</c:v>
                </c:pt>
                <c:pt idx="68">
                  <c:v>3</c:v>
                </c:pt>
                <c:pt idx="69">
                  <c:v>3</c:v>
                </c:pt>
                <c:pt idx="70">
                  <c:v>3</c:v>
                </c:pt>
                <c:pt idx="71">
                  <c:v>3</c:v>
                </c:pt>
                <c:pt idx="72">
                  <c:v>3</c:v>
                </c:pt>
                <c:pt idx="73">
                  <c:v>3</c:v>
                </c:pt>
                <c:pt idx="74">
                  <c:v>3</c:v>
                </c:pt>
                <c:pt idx="75">
                  <c:v>2</c:v>
                </c:pt>
                <c:pt idx="76">
                  <c:v>2</c:v>
                </c:pt>
                <c:pt idx="77">
                  <c:v>2</c:v>
                </c:pt>
                <c:pt idx="78">
                  <c:v>2</c:v>
                </c:pt>
                <c:pt idx="79">
                  <c:v>2</c:v>
                </c:pt>
                <c:pt idx="80">
                  <c:v>2</c:v>
                </c:pt>
                <c:pt idx="81">
                  <c:v>2</c:v>
                </c:pt>
                <c:pt idx="82">
                  <c:v>2</c:v>
                </c:pt>
                <c:pt idx="83">
                  <c:v>2</c:v>
                </c:pt>
                <c:pt idx="84">
                  <c:v>2</c:v>
                </c:pt>
                <c:pt idx="85">
                  <c:v>2</c:v>
                </c:pt>
                <c:pt idx="86">
                  <c:v>2</c:v>
                </c:pt>
                <c:pt idx="87">
                  <c:v>2</c:v>
                </c:pt>
                <c:pt idx="88">
                  <c:v>2</c:v>
                </c:pt>
                <c:pt idx="89">
                  <c:v>2</c:v>
                </c:pt>
                <c:pt idx="90">
                  <c:v>2</c:v>
                </c:pt>
                <c:pt idx="91">
                  <c:v>2</c:v>
                </c:pt>
                <c:pt idx="92">
                  <c:v>2</c:v>
                </c:pt>
                <c:pt idx="93">
                  <c:v>2</c:v>
                </c:pt>
                <c:pt idx="94">
                  <c:v>2</c:v>
                </c:pt>
                <c:pt idx="95">
                  <c:v>2</c:v>
                </c:pt>
                <c:pt idx="96">
                  <c:v>2</c:v>
                </c:pt>
                <c:pt idx="97">
                  <c:v>2</c:v>
                </c:pt>
                <c:pt idx="98">
                  <c:v>2</c:v>
                </c:pt>
                <c:pt idx="99">
                  <c:v>2</c:v>
                </c:pt>
                <c:pt idx="100">
                  <c:v>2</c:v>
                </c:pt>
                <c:pt idx="101">
                  <c:v>2</c:v>
                </c:pt>
                <c:pt idx="102">
                  <c:v>2</c:v>
                </c:pt>
                <c:pt idx="103">
                  <c:v>2</c:v>
                </c:pt>
                <c:pt idx="104">
                  <c:v>2</c:v>
                </c:pt>
                <c:pt idx="105">
                  <c:v>2</c:v>
                </c:pt>
                <c:pt idx="106">
                  <c:v>3</c:v>
                </c:pt>
                <c:pt idx="107">
                  <c:v>3</c:v>
                </c:pt>
                <c:pt idx="108">
                  <c:v>3</c:v>
                </c:pt>
                <c:pt idx="109">
                  <c:v>3</c:v>
                </c:pt>
                <c:pt idx="110">
                  <c:v>3</c:v>
                </c:pt>
                <c:pt idx="111">
                  <c:v>3</c:v>
                </c:pt>
                <c:pt idx="112">
                  <c:v>3</c:v>
                </c:pt>
                <c:pt idx="113">
                  <c:v>3</c:v>
                </c:pt>
                <c:pt idx="114">
                  <c:v>3</c:v>
                </c:pt>
                <c:pt idx="115">
                  <c:v>3</c:v>
                </c:pt>
                <c:pt idx="116">
                  <c:v>3</c:v>
                </c:pt>
                <c:pt idx="117">
                  <c:v>3</c:v>
                </c:pt>
                <c:pt idx="118">
                  <c:v>3</c:v>
                </c:pt>
                <c:pt idx="119">
                  <c:v>3</c:v>
                </c:pt>
                <c:pt idx="120">
                  <c:v>3</c:v>
                </c:pt>
                <c:pt idx="121">
                  <c:v>3</c:v>
                </c:pt>
                <c:pt idx="122">
                  <c:v>3</c:v>
                </c:pt>
                <c:pt idx="123">
                  <c:v>3</c:v>
                </c:pt>
                <c:pt idx="124">
                  <c:v>3</c:v>
                </c:pt>
                <c:pt idx="125">
                  <c:v>3</c:v>
                </c:pt>
                <c:pt idx="126">
                  <c:v>3</c:v>
                </c:pt>
                <c:pt idx="127">
                  <c:v>3</c:v>
                </c:pt>
                <c:pt idx="128">
                  <c:v>3</c:v>
                </c:pt>
                <c:pt idx="129">
                  <c:v>3</c:v>
                </c:pt>
                <c:pt idx="130">
                  <c:v>3</c:v>
                </c:pt>
                <c:pt idx="131">
                  <c:v>3</c:v>
                </c:pt>
                <c:pt idx="132">
                  <c:v>3</c:v>
                </c:pt>
                <c:pt idx="133">
                  <c:v>3</c:v>
                </c:pt>
                <c:pt idx="134">
                  <c:v>3</c:v>
                </c:pt>
                <c:pt idx="135">
                  <c:v>2</c:v>
                </c:pt>
                <c:pt idx="136">
                  <c:v>2</c:v>
                </c:pt>
                <c:pt idx="137">
                  <c:v>2</c:v>
                </c:pt>
                <c:pt idx="138">
                  <c:v>2</c:v>
                </c:pt>
                <c:pt idx="139">
                  <c:v>2</c:v>
                </c:pt>
                <c:pt idx="140">
                  <c:v>2</c:v>
                </c:pt>
                <c:pt idx="141">
                  <c:v>2</c:v>
                </c:pt>
                <c:pt idx="142">
                  <c:v>2</c:v>
                </c:pt>
                <c:pt idx="143">
                  <c:v>2</c:v>
                </c:pt>
                <c:pt idx="144">
                  <c:v>2</c:v>
                </c:pt>
                <c:pt idx="145">
                  <c:v>2</c:v>
                </c:pt>
                <c:pt idx="146">
                  <c:v>2</c:v>
                </c:pt>
                <c:pt idx="147">
                  <c:v>2</c:v>
                </c:pt>
                <c:pt idx="148">
                  <c:v>2</c:v>
                </c:pt>
                <c:pt idx="149">
                  <c:v>2</c:v>
                </c:pt>
                <c:pt idx="150">
                  <c:v>2</c:v>
                </c:pt>
                <c:pt idx="151">
                  <c:v>2</c:v>
                </c:pt>
                <c:pt idx="152">
                  <c:v>2</c:v>
                </c:pt>
                <c:pt idx="153">
                  <c:v>2</c:v>
                </c:pt>
                <c:pt idx="154">
                  <c:v>2</c:v>
                </c:pt>
                <c:pt idx="155">
                  <c:v>2</c:v>
                </c:pt>
                <c:pt idx="156">
                  <c:v>2</c:v>
                </c:pt>
                <c:pt idx="157">
                  <c:v>2</c:v>
                </c:pt>
                <c:pt idx="158">
                  <c:v>2</c:v>
                </c:pt>
                <c:pt idx="159">
                  <c:v>2</c:v>
                </c:pt>
                <c:pt idx="160">
                  <c:v>2</c:v>
                </c:pt>
                <c:pt idx="161">
                  <c:v>2</c:v>
                </c:pt>
                <c:pt idx="162">
                  <c:v>2</c:v>
                </c:pt>
                <c:pt idx="163">
                  <c:v>2</c:v>
                </c:pt>
                <c:pt idx="164">
                  <c:v>2</c:v>
                </c:pt>
                <c:pt idx="165">
                  <c:v>2</c:v>
                </c:pt>
                <c:pt idx="166">
                  <c:v>3</c:v>
                </c:pt>
                <c:pt idx="167">
                  <c:v>3</c:v>
                </c:pt>
                <c:pt idx="168">
                  <c:v>3</c:v>
                </c:pt>
                <c:pt idx="169">
                  <c:v>3</c:v>
                </c:pt>
                <c:pt idx="170">
                  <c:v>3</c:v>
                </c:pt>
                <c:pt idx="171">
                  <c:v>3</c:v>
                </c:pt>
                <c:pt idx="172">
                  <c:v>3</c:v>
                </c:pt>
                <c:pt idx="173">
                  <c:v>3</c:v>
                </c:pt>
                <c:pt idx="174">
                  <c:v>3</c:v>
                </c:pt>
                <c:pt idx="175">
                  <c:v>3</c:v>
                </c:pt>
                <c:pt idx="176">
                  <c:v>3</c:v>
                </c:pt>
                <c:pt idx="177">
                  <c:v>3</c:v>
                </c:pt>
                <c:pt idx="178">
                  <c:v>3</c:v>
                </c:pt>
                <c:pt idx="179">
                  <c:v>3</c:v>
                </c:pt>
                <c:pt idx="180">
                  <c:v>3</c:v>
                </c:pt>
                <c:pt idx="181">
                  <c:v>3</c:v>
                </c:pt>
                <c:pt idx="182">
                  <c:v>3</c:v>
                </c:pt>
                <c:pt idx="183">
                  <c:v>3</c:v>
                </c:pt>
                <c:pt idx="184">
                  <c:v>3</c:v>
                </c:pt>
                <c:pt idx="185">
                  <c:v>3</c:v>
                </c:pt>
                <c:pt idx="186">
                  <c:v>3</c:v>
                </c:pt>
                <c:pt idx="187">
                  <c:v>3</c:v>
                </c:pt>
                <c:pt idx="188">
                  <c:v>3</c:v>
                </c:pt>
                <c:pt idx="189">
                  <c:v>3</c:v>
                </c:pt>
                <c:pt idx="190">
                  <c:v>3</c:v>
                </c:pt>
                <c:pt idx="191">
                  <c:v>3</c:v>
                </c:pt>
                <c:pt idx="192">
                  <c:v>3</c:v>
                </c:pt>
                <c:pt idx="193">
                  <c:v>3</c:v>
                </c:pt>
                <c:pt idx="194">
                  <c:v>3</c:v>
                </c:pt>
                <c:pt idx="195">
                  <c:v>2</c:v>
                </c:pt>
                <c:pt idx="196">
                  <c:v>2</c:v>
                </c:pt>
                <c:pt idx="197">
                  <c:v>2</c:v>
                </c:pt>
                <c:pt idx="198">
                  <c:v>2</c:v>
                </c:pt>
                <c:pt idx="199">
                  <c:v>2</c:v>
                </c:pt>
                <c:pt idx="200">
                  <c:v>2</c:v>
                </c:pt>
                <c:pt idx="201">
                  <c:v>2</c:v>
                </c:pt>
                <c:pt idx="202">
                  <c:v>2</c:v>
                </c:pt>
                <c:pt idx="203">
                  <c:v>2</c:v>
                </c:pt>
                <c:pt idx="204">
                  <c:v>2</c:v>
                </c:pt>
                <c:pt idx="205">
                  <c:v>2</c:v>
                </c:pt>
                <c:pt idx="206">
                  <c:v>2</c:v>
                </c:pt>
                <c:pt idx="207">
                  <c:v>2</c:v>
                </c:pt>
                <c:pt idx="208">
                  <c:v>2</c:v>
                </c:pt>
                <c:pt idx="209">
                  <c:v>2</c:v>
                </c:pt>
                <c:pt idx="210">
                  <c:v>2</c:v>
                </c:pt>
                <c:pt idx="211">
                  <c:v>2</c:v>
                </c:pt>
                <c:pt idx="212">
                  <c:v>2</c:v>
                </c:pt>
                <c:pt idx="213">
                  <c:v>2</c:v>
                </c:pt>
                <c:pt idx="214">
                  <c:v>2</c:v>
                </c:pt>
                <c:pt idx="215">
                  <c:v>2</c:v>
                </c:pt>
                <c:pt idx="216">
                  <c:v>2</c:v>
                </c:pt>
                <c:pt idx="217">
                  <c:v>2</c:v>
                </c:pt>
                <c:pt idx="218">
                  <c:v>2</c:v>
                </c:pt>
                <c:pt idx="219">
                  <c:v>2</c:v>
                </c:pt>
                <c:pt idx="220">
                  <c:v>2</c:v>
                </c:pt>
                <c:pt idx="221">
                  <c:v>2</c:v>
                </c:pt>
                <c:pt idx="222">
                  <c:v>2</c:v>
                </c:pt>
                <c:pt idx="223">
                  <c:v>2</c:v>
                </c:pt>
                <c:pt idx="224">
                  <c:v>2</c:v>
                </c:pt>
                <c:pt idx="225">
                  <c:v>2</c:v>
                </c:pt>
                <c:pt idx="226">
                  <c:v>3</c:v>
                </c:pt>
                <c:pt idx="227">
                  <c:v>3</c:v>
                </c:pt>
                <c:pt idx="228">
                  <c:v>3</c:v>
                </c:pt>
                <c:pt idx="229">
                  <c:v>3</c:v>
                </c:pt>
                <c:pt idx="230">
                  <c:v>3</c:v>
                </c:pt>
                <c:pt idx="231">
                  <c:v>3</c:v>
                </c:pt>
                <c:pt idx="232">
                  <c:v>3</c:v>
                </c:pt>
                <c:pt idx="233">
                  <c:v>3</c:v>
                </c:pt>
                <c:pt idx="234">
                  <c:v>3</c:v>
                </c:pt>
                <c:pt idx="235">
                  <c:v>3</c:v>
                </c:pt>
                <c:pt idx="236">
                  <c:v>3</c:v>
                </c:pt>
                <c:pt idx="237">
                  <c:v>3</c:v>
                </c:pt>
                <c:pt idx="238">
                  <c:v>3</c:v>
                </c:pt>
                <c:pt idx="239">
                  <c:v>3</c:v>
                </c:pt>
                <c:pt idx="240">
                  <c:v>3</c:v>
                </c:pt>
                <c:pt idx="241">
                  <c:v>3</c:v>
                </c:pt>
                <c:pt idx="242">
                  <c:v>3</c:v>
                </c:pt>
                <c:pt idx="243">
                  <c:v>3</c:v>
                </c:pt>
                <c:pt idx="244">
                  <c:v>3</c:v>
                </c:pt>
                <c:pt idx="245">
                  <c:v>3</c:v>
                </c:pt>
                <c:pt idx="246">
                  <c:v>3</c:v>
                </c:pt>
                <c:pt idx="247">
                  <c:v>3</c:v>
                </c:pt>
                <c:pt idx="248">
                  <c:v>3</c:v>
                </c:pt>
                <c:pt idx="249">
                  <c:v>3</c:v>
                </c:pt>
                <c:pt idx="250">
                  <c:v>3</c:v>
                </c:pt>
                <c:pt idx="251">
                  <c:v>3</c:v>
                </c:pt>
                <c:pt idx="252">
                  <c:v>3</c:v>
                </c:pt>
                <c:pt idx="253">
                  <c:v>3</c:v>
                </c:pt>
                <c:pt idx="254">
                  <c:v>3</c:v>
                </c:pt>
                <c:pt idx="255">
                  <c:v>2</c:v>
                </c:pt>
                <c:pt idx="256">
                  <c:v>2</c:v>
                </c:pt>
                <c:pt idx="257">
                  <c:v>2</c:v>
                </c:pt>
                <c:pt idx="258">
                  <c:v>2</c:v>
                </c:pt>
                <c:pt idx="259">
                  <c:v>2</c:v>
                </c:pt>
                <c:pt idx="260">
                  <c:v>2</c:v>
                </c:pt>
                <c:pt idx="261">
                  <c:v>2</c:v>
                </c:pt>
                <c:pt idx="262">
                  <c:v>2</c:v>
                </c:pt>
                <c:pt idx="263">
                  <c:v>2</c:v>
                </c:pt>
                <c:pt idx="264">
                  <c:v>2</c:v>
                </c:pt>
                <c:pt idx="265">
                  <c:v>2</c:v>
                </c:pt>
                <c:pt idx="266">
                  <c:v>2</c:v>
                </c:pt>
                <c:pt idx="267">
                  <c:v>2</c:v>
                </c:pt>
                <c:pt idx="268">
                  <c:v>2</c:v>
                </c:pt>
                <c:pt idx="269">
                  <c:v>2</c:v>
                </c:pt>
                <c:pt idx="270">
                  <c:v>2</c:v>
                </c:pt>
                <c:pt idx="271">
                  <c:v>2</c:v>
                </c:pt>
                <c:pt idx="272">
                  <c:v>2</c:v>
                </c:pt>
                <c:pt idx="273">
                  <c:v>2</c:v>
                </c:pt>
                <c:pt idx="274">
                  <c:v>2</c:v>
                </c:pt>
                <c:pt idx="275">
                  <c:v>2</c:v>
                </c:pt>
                <c:pt idx="276">
                  <c:v>2</c:v>
                </c:pt>
                <c:pt idx="277">
                  <c:v>2</c:v>
                </c:pt>
                <c:pt idx="278">
                  <c:v>2</c:v>
                </c:pt>
                <c:pt idx="279">
                  <c:v>2</c:v>
                </c:pt>
                <c:pt idx="280">
                  <c:v>2</c:v>
                </c:pt>
                <c:pt idx="281">
                  <c:v>2</c:v>
                </c:pt>
                <c:pt idx="282">
                  <c:v>2</c:v>
                </c:pt>
                <c:pt idx="283">
                  <c:v>2</c:v>
                </c:pt>
                <c:pt idx="284">
                  <c:v>2</c:v>
                </c:pt>
                <c:pt idx="285">
                  <c:v>2</c:v>
                </c:pt>
                <c:pt idx="286">
                  <c:v>3</c:v>
                </c:pt>
                <c:pt idx="287">
                  <c:v>3</c:v>
                </c:pt>
                <c:pt idx="288">
                  <c:v>3</c:v>
                </c:pt>
                <c:pt idx="289">
                  <c:v>3</c:v>
                </c:pt>
                <c:pt idx="290">
                  <c:v>3</c:v>
                </c:pt>
                <c:pt idx="291">
                  <c:v>3</c:v>
                </c:pt>
                <c:pt idx="292">
                  <c:v>3</c:v>
                </c:pt>
                <c:pt idx="293">
                  <c:v>3</c:v>
                </c:pt>
                <c:pt idx="294">
                  <c:v>3</c:v>
                </c:pt>
                <c:pt idx="295">
                  <c:v>3</c:v>
                </c:pt>
                <c:pt idx="296">
                  <c:v>3</c:v>
                </c:pt>
                <c:pt idx="297">
                  <c:v>3</c:v>
                </c:pt>
                <c:pt idx="298">
                  <c:v>3</c:v>
                </c:pt>
                <c:pt idx="299">
                  <c:v>3</c:v>
                </c:pt>
                <c:pt idx="300">
                  <c:v>3</c:v>
                </c:pt>
                <c:pt idx="301">
                  <c:v>3</c:v>
                </c:pt>
                <c:pt idx="302">
                  <c:v>3</c:v>
                </c:pt>
                <c:pt idx="303">
                  <c:v>3</c:v>
                </c:pt>
                <c:pt idx="304">
                  <c:v>3</c:v>
                </c:pt>
                <c:pt idx="305">
                  <c:v>3</c:v>
                </c:pt>
                <c:pt idx="306">
                  <c:v>3</c:v>
                </c:pt>
                <c:pt idx="307">
                  <c:v>3</c:v>
                </c:pt>
                <c:pt idx="308">
                  <c:v>3</c:v>
                </c:pt>
                <c:pt idx="309">
                  <c:v>3</c:v>
                </c:pt>
                <c:pt idx="310">
                  <c:v>3</c:v>
                </c:pt>
                <c:pt idx="311">
                  <c:v>3</c:v>
                </c:pt>
                <c:pt idx="312">
                  <c:v>3</c:v>
                </c:pt>
                <c:pt idx="313">
                  <c:v>3</c:v>
                </c:pt>
                <c:pt idx="314">
                  <c:v>3</c:v>
                </c:pt>
                <c:pt idx="315">
                  <c:v>2</c:v>
                </c:pt>
                <c:pt idx="316">
                  <c:v>2</c:v>
                </c:pt>
                <c:pt idx="317">
                  <c:v>2</c:v>
                </c:pt>
                <c:pt idx="318">
                  <c:v>2</c:v>
                </c:pt>
                <c:pt idx="319">
                  <c:v>2</c:v>
                </c:pt>
                <c:pt idx="320">
                  <c:v>2</c:v>
                </c:pt>
                <c:pt idx="321">
                  <c:v>2</c:v>
                </c:pt>
                <c:pt idx="322">
                  <c:v>2</c:v>
                </c:pt>
                <c:pt idx="323">
                  <c:v>2</c:v>
                </c:pt>
                <c:pt idx="324">
                  <c:v>2</c:v>
                </c:pt>
                <c:pt idx="325">
                  <c:v>2</c:v>
                </c:pt>
                <c:pt idx="326">
                  <c:v>2</c:v>
                </c:pt>
                <c:pt idx="327">
                  <c:v>2</c:v>
                </c:pt>
                <c:pt idx="328">
                  <c:v>2</c:v>
                </c:pt>
                <c:pt idx="329">
                  <c:v>2</c:v>
                </c:pt>
                <c:pt idx="330">
                  <c:v>2</c:v>
                </c:pt>
                <c:pt idx="331">
                  <c:v>2</c:v>
                </c:pt>
                <c:pt idx="332">
                  <c:v>2</c:v>
                </c:pt>
                <c:pt idx="333">
                  <c:v>2</c:v>
                </c:pt>
                <c:pt idx="334">
                  <c:v>2</c:v>
                </c:pt>
                <c:pt idx="335">
                  <c:v>2</c:v>
                </c:pt>
                <c:pt idx="336">
                  <c:v>2</c:v>
                </c:pt>
                <c:pt idx="337">
                  <c:v>2</c:v>
                </c:pt>
                <c:pt idx="338">
                  <c:v>2</c:v>
                </c:pt>
                <c:pt idx="339">
                  <c:v>2</c:v>
                </c:pt>
                <c:pt idx="340">
                  <c:v>2</c:v>
                </c:pt>
                <c:pt idx="341">
                  <c:v>2</c:v>
                </c:pt>
                <c:pt idx="342">
                  <c:v>2</c:v>
                </c:pt>
                <c:pt idx="343">
                  <c:v>2</c:v>
                </c:pt>
                <c:pt idx="344">
                  <c:v>2</c:v>
                </c:pt>
                <c:pt idx="345">
                  <c:v>2</c:v>
                </c:pt>
                <c:pt idx="346">
                  <c:v>3</c:v>
                </c:pt>
                <c:pt idx="347">
                  <c:v>3</c:v>
                </c:pt>
                <c:pt idx="348">
                  <c:v>3</c:v>
                </c:pt>
                <c:pt idx="349">
                  <c:v>3</c:v>
                </c:pt>
                <c:pt idx="350">
                  <c:v>3</c:v>
                </c:pt>
                <c:pt idx="351">
                  <c:v>3</c:v>
                </c:pt>
                <c:pt idx="352">
                  <c:v>3</c:v>
                </c:pt>
                <c:pt idx="353">
                  <c:v>3</c:v>
                </c:pt>
                <c:pt idx="354">
                  <c:v>3</c:v>
                </c:pt>
                <c:pt idx="355">
                  <c:v>3</c:v>
                </c:pt>
                <c:pt idx="356">
                  <c:v>3</c:v>
                </c:pt>
                <c:pt idx="357">
                  <c:v>3</c:v>
                </c:pt>
                <c:pt idx="358">
                  <c:v>3</c:v>
                </c:pt>
                <c:pt idx="359">
                  <c:v>3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'nW6'!$H$1:$H$2</c:f>
              <c:strCache>
                <c:ptCount val="2"/>
                <c:pt idx="1">
                  <c:v>VPR1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'nW6'!$B$3:$B$362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'nW6'!$H$3:$H$362</c:f>
              <c:numCache>
                <c:formatCode>General</c:formatCode>
                <c:ptCount val="3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  <c:pt idx="300">
                  <c:v>1</c:v>
                </c:pt>
                <c:pt idx="301">
                  <c:v>1</c:v>
                </c:pt>
                <c:pt idx="302">
                  <c:v>1</c:v>
                </c:pt>
                <c:pt idx="303">
                  <c:v>1</c:v>
                </c:pt>
                <c:pt idx="304">
                  <c:v>1</c:v>
                </c:pt>
                <c:pt idx="305">
                  <c:v>1</c:v>
                </c:pt>
                <c:pt idx="306">
                  <c:v>1</c:v>
                </c:pt>
                <c:pt idx="307">
                  <c:v>1</c:v>
                </c:pt>
                <c:pt idx="308">
                  <c:v>1</c:v>
                </c:pt>
                <c:pt idx="309">
                  <c:v>1</c:v>
                </c:pt>
                <c:pt idx="310">
                  <c:v>1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1</c:v>
                </c:pt>
                <c:pt idx="321">
                  <c:v>1</c:v>
                </c:pt>
                <c:pt idx="322">
                  <c:v>1</c:v>
                </c:pt>
                <c:pt idx="323">
                  <c:v>1</c:v>
                </c:pt>
                <c:pt idx="324">
                  <c:v>1</c:v>
                </c:pt>
                <c:pt idx="325">
                  <c:v>1</c:v>
                </c:pt>
                <c:pt idx="326">
                  <c:v>1</c:v>
                </c:pt>
                <c:pt idx="327">
                  <c:v>1</c:v>
                </c:pt>
                <c:pt idx="328">
                  <c:v>1</c:v>
                </c:pt>
                <c:pt idx="329">
                  <c:v>1</c:v>
                </c:pt>
                <c:pt idx="330">
                  <c:v>1</c:v>
                </c:pt>
                <c:pt idx="331">
                  <c:v>1</c:v>
                </c:pt>
                <c:pt idx="332">
                  <c:v>1</c:v>
                </c:pt>
                <c:pt idx="333">
                  <c:v>1</c:v>
                </c:pt>
                <c:pt idx="334">
                  <c:v>1</c:v>
                </c:pt>
                <c:pt idx="335">
                  <c:v>1</c:v>
                </c:pt>
                <c:pt idx="336">
                  <c:v>1</c:v>
                </c:pt>
                <c:pt idx="337">
                  <c:v>1</c:v>
                </c:pt>
                <c:pt idx="338">
                  <c:v>1</c:v>
                </c:pt>
                <c:pt idx="339">
                  <c:v>1</c:v>
                </c:pt>
                <c:pt idx="340">
                  <c:v>1</c:v>
                </c:pt>
                <c:pt idx="341">
                  <c:v>1</c:v>
                </c:pt>
                <c:pt idx="342">
                  <c:v>1</c:v>
                </c:pt>
                <c:pt idx="343">
                  <c:v>1</c:v>
                </c:pt>
                <c:pt idx="344">
                  <c:v>1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'nW6'!$I$1:$I$2</c:f>
              <c:strCache>
                <c:ptCount val="2"/>
                <c:pt idx="1">
                  <c:v>VPR2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'nW6'!$B$3:$B$362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'nW6'!$I$3:$I$362</c:f>
              <c:numCache>
                <c:formatCode>General</c:formatCode>
                <c:ptCount val="3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'nW6'!$J$1:$J$2</c:f>
              <c:strCache>
                <c:ptCount val="2"/>
                <c:pt idx="1">
                  <c:v>VPR3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'nW6'!$B$3:$B$362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'nW6'!$J$3:$J$362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ser>
          <c:idx val="4"/>
          <c:order val="4"/>
          <c:tx>
            <c:strRef>
              <c:f>'nW6'!$K$1:$K$2</c:f>
              <c:strCache>
                <c:ptCount val="2"/>
                <c:pt idx="1">
                  <c:v>VPR4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xVal>
            <c:numRef>
              <c:f>'nW6'!$B$3:$B$362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'nW6'!$K$3:$K$362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ser>
          <c:idx val="5"/>
          <c:order val="5"/>
          <c:tx>
            <c:strRef>
              <c:f>'nW6'!$L$1:$L$2</c:f>
              <c:strCache>
                <c:ptCount val="2"/>
                <c:pt idx="1">
                  <c:v>VPR5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xVal>
            <c:numRef>
              <c:f>'nW6'!$B$3:$B$362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'nW6'!$L$3:$L$362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  <c:pt idx="300">
                  <c:v>1</c:v>
                </c:pt>
                <c:pt idx="301">
                  <c:v>1</c:v>
                </c:pt>
                <c:pt idx="302">
                  <c:v>1</c:v>
                </c:pt>
                <c:pt idx="303">
                  <c:v>1</c:v>
                </c:pt>
                <c:pt idx="304">
                  <c:v>1</c:v>
                </c:pt>
                <c:pt idx="305">
                  <c:v>1</c:v>
                </c:pt>
                <c:pt idx="306">
                  <c:v>1</c:v>
                </c:pt>
                <c:pt idx="307">
                  <c:v>1</c:v>
                </c:pt>
                <c:pt idx="308">
                  <c:v>1</c:v>
                </c:pt>
                <c:pt idx="309">
                  <c:v>1</c:v>
                </c:pt>
                <c:pt idx="310">
                  <c:v>1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ser>
          <c:idx val="6"/>
          <c:order val="6"/>
          <c:tx>
            <c:strRef>
              <c:f>'nW6'!$M$1:$M$2</c:f>
              <c:strCache>
                <c:ptCount val="2"/>
                <c:pt idx="1">
                  <c:v>VPR6</c:v>
                </c:pt>
              </c:strCache>
            </c:strRef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'nW6'!$B$3:$B$362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'nW6'!$M$3:$M$362</c:f>
              <c:numCache>
                <c:formatCode>General</c:formatCode>
                <c:ptCount val="3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  <c:pt idx="300">
                  <c:v>1</c:v>
                </c:pt>
                <c:pt idx="301">
                  <c:v>1</c:v>
                </c:pt>
                <c:pt idx="302">
                  <c:v>1</c:v>
                </c:pt>
                <c:pt idx="303">
                  <c:v>1</c:v>
                </c:pt>
                <c:pt idx="304">
                  <c:v>1</c:v>
                </c:pt>
                <c:pt idx="305">
                  <c:v>1</c:v>
                </c:pt>
                <c:pt idx="306">
                  <c:v>1</c:v>
                </c:pt>
                <c:pt idx="307">
                  <c:v>1</c:v>
                </c:pt>
                <c:pt idx="308">
                  <c:v>1</c:v>
                </c:pt>
                <c:pt idx="309">
                  <c:v>1</c:v>
                </c:pt>
                <c:pt idx="310">
                  <c:v>1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1</c:v>
                </c:pt>
                <c:pt idx="321">
                  <c:v>1</c:v>
                </c:pt>
                <c:pt idx="322">
                  <c:v>1</c:v>
                </c:pt>
                <c:pt idx="323">
                  <c:v>1</c:v>
                </c:pt>
                <c:pt idx="324">
                  <c:v>1</c:v>
                </c:pt>
                <c:pt idx="325">
                  <c:v>1</c:v>
                </c:pt>
                <c:pt idx="326">
                  <c:v>1</c:v>
                </c:pt>
                <c:pt idx="327">
                  <c:v>1</c:v>
                </c:pt>
                <c:pt idx="328">
                  <c:v>1</c:v>
                </c:pt>
                <c:pt idx="329">
                  <c:v>1</c:v>
                </c:pt>
                <c:pt idx="330">
                  <c:v>1</c:v>
                </c:pt>
                <c:pt idx="331">
                  <c:v>1</c:v>
                </c:pt>
                <c:pt idx="332">
                  <c:v>1</c:v>
                </c:pt>
                <c:pt idx="333">
                  <c:v>1</c:v>
                </c:pt>
                <c:pt idx="334">
                  <c:v>1</c:v>
                </c:pt>
                <c:pt idx="335">
                  <c:v>1</c:v>
                </c:pt>
                <c:pt idx="336">
                  <c:v>1</c:v>
                </c:pt>
                <c:pt idx="337">
                  <c:v>1</c:v>
                </c:pt>
                <c:pt idx="338">
                  <c:v>1</c:v>
                </c:pt>
                <c:pt idx="339">
                  <c:v>1</c:v>
                </c:pt>
                <c:pt idx="340">
                  <c:v>1</c:v>
                </c:pt>
                <c:pt idx="341">
                  <c:v>1</c:v>
                </c:pt>
                <c:pt idx="342">
                  <c:v>1</c:v>
                </c:pt>
                <c:pt idx="343">
                  <c:v>1</c:v>
                </c:pt>
                <c:pt idx="344">
                  <c:v>1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464728"/>
        <c:axId val="123464336"/>
      </c:scatterChart>
      <c:valAx>
        <c:axId val="123464728"/>
        <c:scaling>
          <c:orientation val="minMax"/>
          <c:max val="36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grid</a:t>
                </a:r>
              </a:p>
            </c:rich>
          </c:tx>
          <c:layout>
            <c:manualLayout>
              <c:xMode val="edge"/>
              <c:yMode val="edge"/>
              <c:x val="0.41238757655293096"/>
              <c:y val="0.9064581510644502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464336"/>
        <c:crosses val="autoZero"/>
        <c:crossBetween val="midCat"/>
        <c:majorUnit val="30"/>
      </c:valAx>
      <c:valAx>
        <c:axId val="123464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Impact</a:t>
                </a:r>
              </a:p>
            </c:rich>
          </c:tx>
          <c:layout>
            <c:manualLayout>
              <c:xMode val="edge"/>
              <c:yMode val="edge"/>
              <c:x val="2.7777777777777779E-3"/>
              <c:y val="0.3433949402158063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4647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'W3'!$G$1:$G$2</c:f>
              <c:strCache>
                <c:ptCount val="2"/>
                <c:pt idx="1">
                  <c:v>sum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'W3'!$B$3:$B$362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'W3'!$G$3:$G$362</c:f>
              <c:numCache>
                <c:formatCode>General</c:formatCode>
                <c:ptCount val="3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  <c:pt idx="300">
                  <c:v>1</c:v>
                </c:pt>
                <c:pt idx="301">
                  <c:v>1</c:v>
                </c:pt>
                <c:pt idx="302">
                  <c:v>1</c:v>
                </c:pt>
                <c:pt idx="303">
                  <c:v>1</c:v>
                </c:pt>
                <c:pt idx="304">
                  <c:v>1</c:v>
                </c:pt>
                <c:pt idx="305">
                  <c:v>1</c:v>
                </c:pt>
                <c:pt idx="306">
                  <c:v>1</c:v>
                </c:pt>
                <c:pt idx="307">
                  <c:v>1</c:v>
                </c:pt>
                <c:pt idx="308">
                  <c:v>1</c:v>
                </c:pt>
                <c:pt idx="309">
                  <c:v>1</c:v>
                </c:pt>
                <c:pt idx="310">
                  <c:v>1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1</c:v>
                </c:pt>
                <c:pt idx="321">
                  <c:v>1</c:v>
                </c:pt>
                <c:pt idx="322">
                  <c:v>1</c:v>
                </c:pt>
                <c:pt idx="323">
                  <c:v>1</c:v>
                </c:pt>
                <c:pt idx="324">
                  <c:v>1</c:v>
                </c:pt>
                <c:pt idx="325">
                  <c:v>1</c:v>
                </c:pt>
                <c:pt idx="326">
                  <c:v>1</c:v>
                </c:pt>
                <c:pt idx="327">
                  <c:v>1</c:v>
                </c:pt>
                <c:pt idx="328">
                  <c:v>1</c:v>
                </c:pt>
                <c:pt idx="329">
                  <c:v>1</c:v>
                </c:pt>
                <c:pt idx="330">
                  <c:v>1</c:v>
                </c:pt>
                <c:pt idx="331">
                  <c:v>1</c:v>
                </c:pt>
                <c:pt idx="332">
                  <c:v>1</c:v>
                </c:pt>
                <c:pt idx="333">
                  <c:v>1</c:v>
                </c:pt>
                <c:pt idx="334">
                  <c:v>1</c:v>
                </c:pt>
                <c:pt idx="335">
                  <c:v>1</c:v>
                </c:pt>
                <c:pt idx="336">
                  <c:v>1</c:v>
                </c:pt>
                <c:pt idx="337">
                  <c:v>1</c:v>
                </c:pt>
                <c:pt idx="338">
                  <c:v>1</c:v>
                </c:pt>
                <c:pt idx="339">
                  <c:v>1</c:v>
                </c:pt>
                <c:pt idx="340">
                  <c:v>1</c:v>
                </c:pt>
                <c:pt idx="341">
                  <c:v>1</c:v>
                </c:pt>
                <c:pt idx="342">
                  <c:v>1</c:v>
                </c:pt>
                <c:pt idx="343">
                  <c:v>1</c:v>
                </c:pt>
                <c:pt idx="344">
                  <c:v>1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'W3'!$H$1:$H$2</c:f>
              <c:strCache>
                <c:ptCount val="2"/>
                <c:pt idx="1">
                  <c:v>VPR1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'W3'!$B$3:$B$362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'W3'!$H$3:$H$362</c:f>
              <c:numCache>
                <c:formatCode>General</c:formatCode>
                <c:ptCount val="3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0.98888888888888893</c:v>
                </c:pt>
                <c:pt idx="17">
                  <c:v>0.97777777777777775</c:v>
                </c:pt>
                <c:pt idx="18">
                  <c:v>0.96666666666666667</c:v>
                </c:pt>
                <c:pt idx="19">
                  <c:v>0.9555555555555556</c:v>
                </c:pt>
                <c:pt idx="20">
                  <c:v>0.94444444444444442</c:v>
                </c:pt>
                <c:pt idx="21">
                  <c:v>0.93333333333333335</c:v>
                </c:pt>
                <c:pt idx="22">
                  <c:v>0.92222222222222228</c:v>
                </c:pt>
                <c:pt idx="23">
                  <c:v>0.91111111111111109</c:v>
                </c:pt>
                <c:pt idx="24">
                  <c:v>0.9</c:v>
                </c:pt>
                <c:pt idx="25">
                  <c:v>0.88888888888888884</c:v>
                </c:pt>
                <c:pt idx="26">
                  <c:v>0.87777777777777777</c:v>
                </c:pt>
                <c:pt idx="27">
                  <c:v>0.8666666666666667</c:v>
                </c:pt>
                <c:pt idx="28">
                  <c:v>0.85555555555555551</c:v>
                </c:pt>
                <c:pt idx="29">
                  <c:v>0.84444444444444444</c:v>
                </c:pt>
                <c:pt idx="30">
                  <c:v>0.83333333333333337</c:v>
                </c:pt>
                <c:pt idx="31">
                  <c:v>0.82222222222222219</c:v>
                </c:pt>
                <c:pt idx="32">
                  <c:v>0.81111111111111112</c:v>
                </c:pt>
                <c:pt idx="33">
                  <c:v>0.8</c:v>
                </c:pt>
                <c:pt idx="34">
                  <c:v>0.78888888888888886</c:v>
                </c:pt>
                <c:pt idx="35">
                  <c:v>0.77777777777777779</c:v>
                </c:pt>
                <c:pt idx="36">
                  <c:v>0.76666666666666672</c:v>
                </c:pt>
                <c:pt idx="37">
                  <c:v>0.75555555555555554</c:v>
                </c:pt>
                <c:pt idx="38">
                  <c:v>0.74444444444444446</c:v>
                </c:pt>
                <c:pt idx="39">
                  <c:v>0.73333333333333328</c:v>
                </c:pt>
                <c:pt idx="40">
                  <c:v>0.72222222222222221</c:v>
                </c:pt>
                <c:pt idx="41">
                  <c:v>0.71111111111111114</c:v>
                </c:pt>
                <c:pt idx="42">
                  <c:v>0.7</c:v>
                </c:pt>
                <c:pt idx="43">
                  <c:v>0.68888888888888888</c:v>
                </c:pt>
                <c:pt idx="44">
                  <c:v>0.67777777777777781</c:v>
                </c:pt>
                <c:pt idx="45">
                  <c:v>0.66666666666666663</c:v>
                </c:pt>
                <c:pt idx="46">
                  <c:v>0.65555555555555556</c:v>
                </c:pt>
                <c:pt idx="47">
                  <c:v>0.64444444444444449</c:v>
                </c:pt>
                <c:pt idx="48">
                  <c:v>0.6333333333333333</c:v>
                </c:pt>
                <c:pt idx="49">
                  <c:v>0.62222222222222223</c:v>
                </c:pt>
                <c:pt idx="50">
                  <c:v>0.61111111111111116</c:v>
                </c:pt>
                <c:pt idx="51">
                  <c:v>0.6</c:v>
                </c:pt>
                <c:pt idx="52">
                  <c:v>0.58888888888888891</c:v>
                </c:pt>
                <c:pt idx="53">
                  <c:v>0.57777777777777772</c:v>
                </c:pt>
                <c:pt idx="54">
                  <c:v>0.56666666666666665</c:v>
                </c:pt>
                <c:pt idx="55">
                  <c:v>0.55555555555555558</c:v>
                </c:pt>
                <c:pt idx="56">
                  <c:v>0.5444444444444444</c:v>
                </c:pt>
                <c:pt idx="57">
                  <c:v>0.53333333333333333</c:v>
                </c:pt>
                <c:pt idx="58">
                  <c:v>0.52222222222222225</c:v>
                </c:pt>
                <c:pt idx="59">
                  <c:v>0.51111111111111107</c:v>
                </c:pt>
                <c:pt idx="60">
                  <c:v>0.5</c:v>
                </c:pt>
                <c:pt idx="61">
                  <c:v>0.48888888888888887</c:v>
                </c:pt>
                <c:pt idx="62">
                  <c:v>0.4777777777777778</c:v>
                </c:pt>
                <c:pt idx="63">
                  <c:v>0.46666666666666667</c:v>
                </c:pt>
                <c:pt idx="64">
                  <c:v>0.45555555555555555</c:v>
                </c:pt>
                <c:pt idx="65">
                  <c:v>0.44444444444444442</c:v>
                </c:pt>
                <c:pt idx="66">
                  <c:v>0.43333333333333335</c:v>
                </c:pt>
                <c:pt idx="67">
                  <c:v>0.42222222222222222</c:v>
                </c:pt>
                <c:pt idx="68">
                  <c:v>0.41111111111111109</c:v>
                </c:pt>
                <c:pt idx="69">
                  <c:v>0.4</c:v>
                </c:pt>
                <c:pt idx="70">
                  <c:v>0.3888888888888889</c:v>
                </c:pt>
                <c:pt idx="71">
                  <c:v>0.37777777777777777</c:v>
                </c:pt>
                <c:pt idx="72">
                  <c:v>0.36666666666666664</c:v>
                </c:pt>
                <c:pt idx="73">
                  <c:v>0.35555555555555557</c:v>
                </c:pt>
                <c:pt idx="74">
                  <c:v>0.34444444444444444</c:v>
                </c:pt>
                <c:pt idx="75">
                  <c:v>0.33333333333333331</c:v>
                </c:pt>
                <c:pt idx="76">
                  <c:v>0.32222222222222224</c:v>
                </c:pt>
                <c:pt idx="77">
                  <c:v>0.31111111111111112</c:v>
                </c:pt>
                <c:pt idx="78">
                  <c:v>0.3</c:v>
                </c:pt>
                <c:pt idx="79">
                  <c:v>0.28888888888888886</c:v>
                </c:pt>
                <c:pt idx="80">
                  <c:v>0.27777777777777779</c:v>
                </c:pt>
                <c:pt idx="81">
                  <c:v>0.26666666666666666</c:v>
                </c:pt>
                <c:pt idx="82">
                  <c:v>0.25555555555555554</c:v>
                </c:pt>
                <c:pt idx="83">
                  <c:v>0.24444444444444444</c:v>
                </c:pt>
                <c:pt idx="84">
                  <c:v>0.23333333333333334</c:v>
                </c:pt>
                <c:pt idx="85">
                  <c:v>0.22222222222222221</c:v>
                </c:pt>
                <c:pt idx="86">
                  <c:v>0.21111111111111111</c:v>
                </c:pt>
                <c:pt idx="87">
                  <c:v>0.2</c:v>
                </c:pt>
                <c:pt idx="88">
                  <c:v>0.18888888888888888</c:v>
                </c:pt>
                <c:pt idx="89">
                  <c:v>0.17777777777777778</c:v>
                </c:pt>
                <c:pt idx="90">
                  <c:v>0.16666666666666666</c:v>
                </c:pt>
                <c:pt idx="91">
                  <c:v>0.15555555555555556</c:v>
                </c:pt>
                <c:pt idx="92">
                  <c:v>0.14444444444444443</c:v>
                </c:pt>
                <c:pt idx="93">
                  <c:v>0.13333333333333333</c:v>
                </c:pt>
                <c:pt idx="94">
                  <c:v>0.12222222222222222</c:v>
                </c:pt>
                <c:pt idx="95">
                  <c:v>0.1111111111111111</c:v>
                </c:pt>
                <c:pt idx="96">
                  <c:v>0.1</c:v>
                </c:pt>
                <c:pt idx="97">
                  <c:v>8.8888888888888892E-2</c:v>
                </c:pt>
                <c:pt idx="98">
                  <c:v>7.7777777777777779E-2</c:v>
                </c:pt>
                <c:pt idx="99">
                  <c:v>6.6666666666666666E-2</c:v>
                </c:pt>
                <c:pt idx="100">
                  <c:v>5.5555555555555552E-2</c:v>
                </c:pt>
                <c:pt idx="101">
                  <c:v>4.4444444444444446E-2</c:v>
                </c:pt>
                <c:pt idx="102">
                  <c:v>3.3333333333333333E-2</c:v>
                </c:pt>
                <c:pt idx="103">
                  <c:v>2.2222222222222223E-2</c:v>
                </c:pt>
                <c:pt idx="104">
                  <c:v>1.1111111111111112E-2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1.1111111111111112E-2</c:v>
                </c:pt>
                <c:pt idx="257">
                  <c:v>2.2222222222222223E-2</c:v>
                </c:pt>
                <c:pt idx="258">
                  <c:v>3.3333333333333333E-2</c:v>
                </c:pt>
                <c:pt idx="259">
                  <c:v>4.4444444444444446E-2</c:v>
                </c:pt>
                <c:pt idx="260">
                  <c:v>5.5555555555555552E-2</c:v>
                </c:pt>
                <c:pt idx="261">
                  <c:v>6.6666666666666666E-2</c:v>
                </c:pt>
                <c:pt idx="262">
                  <c:v>7.7777777777777779E-2</c:v>
                </c:pt>
                <c:pt idx="263">
                  <c:v>8.8888888888888892E-2</c:v>
                </c:pt>
                <c:pt idx="264">
                  <c:v>0.1</c:v>
                </c:pt>
                <c:pt idx="265">
                  <c:v>0.1111111111111111</c:v>
                </c:pt>
                <c:pt idx="266">
                  <c:v>0.12222222222222222</c:v>
                </c:pt>
                <c:pt idx="267">
                  <c:v>0.13333333333333333</c:v>
                </c:pt>
                <c:pt idx="268">
                  <c:v>0.14444444444444443</c:v>
                </c:pt>
                <c:pt idx="269">
                  <c:v>0.15555555555555556</c:v>
                </c:pt>
                <c:pt idx="270">
                  <c:v>0.16666666666666666</c:v>
                </c:pt>
                <c:pt idx="271">
                  <c:v>0.17777777777777778</c:v>
                </c:pt>
                <c:pt idx="272">
                  <c:v>0.18888888888888888</c:v>
                </c:pt>
                <c:pt idx="273">
                  <c:v>0.2</c:v>
                </c:pt>
                <c:pt idx="274">
                  <c:v>0.21111111111111111</c:v>
                </c:pt>
                <c:pt idx="275">
                  <c:v>0.22222222222222221</c:v>
                </c:pt>
                <c:pt idx="276">
                  <c:v>0.23333333333333334</c:v>
                </c:pt>
                <c:pt idx="277">
                  <c:v>0.24444444444444444</c:v>
                </c:pt>
                <c:pt idx="278">
                  <c:v>0.25555555555555554</c:v>
                </c:pt>
                <c:pt idx="279">
                  <c:v>0.26666666666666666</c:v>
                </c:pt>
                <c:pt idx="280">
                  <c:v>0.27777777777777779</c:v>
                </c:pt>
                <c:pt idx="281">
                  <c:v>0.28888888888888886</c:v>
                </c:pt>
                <c:pt idx="282">
                  <c:v>0.3</c:v>
                </c:pt>
                <c:pt idx="283">
                  <c:v>0.31111111111111112</c:v>
                </c:pt>
                <c:pt idx="284">
                  <c:v>0.32222222222222224</c:v>
                </c:pt>
                <c:pt idx="285">
                  <c:v>0.33333333333333331</c:v>
                </c:pt>
                <c:pt idx="286">
                  <c:v>0.34444444444444444</c:v>
                </c:pt>
                <c:pt idx="287">
                  <c:v>0.35555555555555557</c:v>
                </c:pt>
                <c:pt idx="288">
                  <c:v>0.36666666666666664</c:v>
                </c:pt>
                <c:pt idx="289">
                  <c:v>0.37777777777777777</c:v>
                </c:pt>
                <c:pt idx="290">
                  <c:v>0.3888888888888889</c:v>
                </c:pt>
                <c:pt idx="291">
                  <c:v>0.4</c:v>
                </c:pt>
                <c:pt idx="292">
                  <c:v>0.41111111111111109</c:v>
                </c:pt>
                <c:pt idx="293">
                  <c:v>0.42222222222222222</c:v>
                </c:pt>
                <c:pt idx="294">
                  <c:v>0.43333333333333335</c:v>
                </c:pt>
                <c:pt idx="295">
                  <c:v>0.44444444444444442</c:v>
                </c:pt>
                <c:pt idx="296">
                  <c:v>0.45555555555555555</c:v>
                </c:pt>
                <c:pt idx="297">
                  <c:v>0.46666666666666667</c:v>
                </c:pt>
                <c:pt idx="298">
                  <c:v>0.4777777777777778</c:v>
                </c:pt>
                <c:pt idx="299">
                  <c:v>0.48888888888888887</c:v>
                </c:pt>
                <c:pt idx="300">
                  <c:v>0.5</c:v>
                </c:pt>
                <c:pt idx="301">
                  <c:v>0.51111111111111107</c:v>
                </c:pt>
                <c:pt idx="302">
                  <c:v>0.52222222222222225</c:v>
                </c:pt>
                <c:pt idx="303">
                  <c:v>0.53333333333333333</c:v>
                </c:pt>
                <c:pt idx="304">
                  <c:v>0.5444444444444444</c:v>
                </c:pt>
                <c:pt idx="305">
                  <c:v>0.55555555555555558</c:v>
                </c:pt>
                <c:pt idx="306">
                  <c:v>0.56666666666666665</c:v>
                </c:pt>
                <c:pt idx="307">
                  <c:v>0.57777777777777772</c:v>
                </c:pt>
                <c:pt idx="308">
                  <c:v>0.58888888888888891</c:v>
                </c:pt>
                <c:pt idx="309">
                  <c:v>0.6</c:v>
                </c:pt>
                <c:pt idx="310">
                  <c:v>0.61111111111111116</c:v>
                </c:pt>
                <c:pt idx="311">
                  <c:v>0.62222222222222223</c:v>
                </c:pt>
                <c:pt idx="312">
                  <c:v>0.6333333333333333</c:v>
                </c:pt>
                <c:pt idx="313">
                  <c:v>0.64444444444444449</c:v>
                </c:pt>
                <c:pt idx="314">
                  <c:v>0.65555555555555556</c:v>
                </c:pt>
                <c:pt idx="315">
                  <c:v>0.66666666666666663</c:v>
                </c:pt>
                <c:pt idx="316">
                  <c:v>0.67777777777777781</c:v>
                </c:pt>
                <c:pt idx="317">
                  <c:v>0.68888888888888888</c:v>
                </c:pt>
                <c:pt idx="318">
                  <c:v>0.7</c:v>
                </c:pt>
                <c:pt idx="319">
                  <c:v>0.71111111111111114</c:v>
                </c:pt>
                <c:pt idx="320">
                  <c:v>0.72222222222222221</c:v>
                </c:pt>
                <c:pt idx="321">
                  <c:v>0.73333333333333328</c:v>
                </c:pt>
                <c:pt idx="322">
                  <c:v>0.74444444444444446</c:v>
                </c:pt>
                <c:pt idx="323">
                  <c:v>0.75555555555555554</c:v>
                </c:pt>
                <c:pt idx="324">
                  <c:v>0.76666666666666672</c:v>
                </c:pt>
                <c:pt idx="325">
                  <c:v>0.77777777777777779</c:v>
                </c:pt>
                <c:pt idx="326">
                  <c:v>0.78888888888888886</c:v>
                </c:pt>
                <c:pt idx="327">
                  <c:v>0.8</c:v>
                </c:pt>
                <c:pt idx="328">
                  <c:v>0.81111111111111112</c:v>
                </c:pt>
                <c:pt idx="329">
                  <c:v>0.82222222222222219</c:v>
                </c:pt>
                <c:pt idx="330">
                  <c:v>0.83333333333333337</c:v>
                </c:pt>
                <c:pt idx="331">
                  <c:v>0.84444444444444444</c:v>
                </c:pt>
                <c:pt idx="332">
                  <c:v>0.85555555555555551</c:v>
                </c:pt>
                <c:pt idx="333">
                  <c:v>0.8666666666666667</c:v>
                </c:pt>
                <c:pt idx="334">
                  <c:v>0.87777777777777777</c:v>
                </c:pt>
                <c:pt idx="335">
                  <c:v>0.88888888888888884</c:v>
                </c:pt>
                <c:pt idx="336">
                  <c:v>0.9</c:v>
                </c:pt>
                <c:pt idx="337">
                  <c:v>0.91111111111111109</c:v>
                </c:pt>
                <c:pt idx="338">
                  <c:v>0.92222222222222228</c:v>
                </c:pt>
                <c:pt idx="339">
                  <c:v>0.93333333333333335</c:v>
                </c:pt>
                <c:pt idx="340">
                  <c:v>0.94444444444444442</c:v>
                </c:pt>
                <c:pt idx="341">
                  <c:v>0.9555555555555556</c:v>
                </c:pt>
                <c:pt idx="342">
                  <c:v>0.96666666666666667</c:v>
                </c:pt>
                <c:pt idx="343">
                  <c:v>0.97777777777777775</c:v>
                </c:pt>
                <c:pt idx="344">
                  <c:v>0.98888888888888893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'W3'!$I$1:$I$2</c:f>
              <c:strCache>
                <c:ptCount val="2"/>
                <c:pt idx="1">
                  <c:v>VPR2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'W3'!$B$3:$B$362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'W3'!$I$3:$I$362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1.1111111111111112E-2</c:v>
                </c:pt>
                <c:pt idx="17">
                  <c:v>2.2222222222222223E-2</c:v>
                </c:pt>
                <c:pt idx="18">
                  <c:v>3.3333333333333333E-2</c:v>
                </c:pt>
                <c:pt idx="19">
                  <c:v>4.4444444444444446E-2</c:v>
                </c:pt>
                <c:pt idx="20">
                  <c:v>5.5555555555555552E-2</c:v>
                </c:pt>
                <c:pt idx="21">
                  <c:v>6.6666666666666666E-2</c:v>
                </c:pt>
                <c:pt idx="22">
                  <c:v>7.7777777777777779E-2</c:v>
                </c:pt>
                <c:pt idx="23">
                  <c:v>8.8888888888888892E-2</c:v>
                </c:pt>
                <c:pt idx="24">
                  <c:v>0.1</c:v>
                </c:pt>
                <c:pt idx="25">
                  <c:v>0.1111111111111111</c:v>
                </c:pt>
                <c:pt idx="26">
                  <c:v>0.12222222222222222</c:v>
                </c:pt>
                <c:pt idx="27">
                  <c:v>0.13333333333333333</c:v>
                </c:pt>
                <c:pt idx="28">
                  <c:v>0.14444444444444443</c:v>
                </c:pt>
                <c:pt idx="29">
                  <c:v>0.15555555555555556</c:v>
                </c:pt>
                <c:pt idx="30">
                  <c:v>0.16666666666666666</c:v>
                </c:pt>
                <c:pt idx="31">
                  <c:v>0.17777777777777778</c:v>
                </c:pt>
                <c:pt idx="32">
                  <c:v>0.18888888888888888</c:v>
                </c:pt>
                <c:pt idx="33">
                  <c:v>0.2</c:v>
                </c:pt>
                <c:pt idx="34">
                  <c:v>0.21111111111111111</c:v>
                </c:pt>
                <c:pt idx="35">
                  <c:v>0.22222222222222221</c:v>
                </c:pt>
                <c:pt idx="36">
                  <c:v>0.23333333333333334</c:v>
                </c:pt>
                <c:pt idx="37">
                  <c:v>0.24444444444444444</c:v>
                </c:pt>
                <c:pt idx="38">
                  <c:v>0.25555555555555554</c:v>
                </c:pt>
                <c:pt idx="39">
                  <c:v>0.26666666666666666</c:v>
                </c:pt>
                <c:pt idx="40">
                  <c:v>0.27777777777777779</c:v>
                </c:pt>
                <c:pt idx="41">
                  <c:v>0.28888888888888886</c:v>
                </c:pt>
                <c:pt idx="42">
                  <c:v>0.3</c:v>
                </c:pt>
                <c:pt idx="43">
                  <c:v>0.31111111111111112</c:v>
                </c:pt>
                <c:pt idx="44">
                  <c:v>0.32222222222222224</c:v>
                </c:pt>
                <c:pt idx="45">
                  <c:v>0.33333333333333331</c:v>
                </c:pt>
                <c:pt idx="46">
                  <c:v>0.34444444444444444</c:v>
                </c:pt>
                <c:pt idx="47">
                  <c:v>0.35555555555555557</c:v>
                </c:pt>
                <c:pt idx="48">
                  <c:v>0.36666666666666664</c:v>
                </c:pt>
                <c:pt idx="49">
                  <c:v>0.37777777777777777</c:v>
                </c:pt>
                <c:pt idx="50">
                  <c:v>0.3888888888888889</c:v>
                </c:pt>
                <c:pt idx="51">
                  <c:v>0.4</c:v>
                </c:pt>
                <c:pt idx="52">
                  <c:v>0.41111111111111109</c:v>
                </c:pt>
                <c:pt idx="53">
                  <c:v>0.42222222222222222</c:v>
                </c:pt>
                <c:pt idx="54">
                  <c:v>0.43333333333333335</c:v>
                </c:pt>
                <c:pt idx="55">
                  <c:v>0.44444444444444442</c:v>
                </c:pt>
                <c:pt idx="56">
                  <c:v>0.45555555555555555</c:v>
                </c:pt>
                <c:pt idx="57">
                  <c:v>0.46666666666666667</c:v>
                </c:pt>
                <c:pt idx="58">
                  <c:v>0.4777777777777778</c:v>
                </c:pt>
                <c:pt idx="59">
                  <c:v>0.48888888888888887</c:v>
                </c:pt>
                <c:pt idx="60">
                  <c:v>0.5</c:v>
                </c:pt>
                <c:pt idx="61">
                  <c:v>0.51111111111111107</c:v>
                </c:pt>
                <c:pt idx="62">
                  <c:v>0.52222222222222225</c:v>
                </c:pt>
                <c:pt idx="63">
                  <c:v>0.53333333333333333</c:v>
                </c:pt>
                <c:pt idx="64">
                  <c:v>0.5444444444444444</c:v>
                </c:pt>
                <c:pt idx="65">
                  <c:v>0.55555555555555558</c:v>
                </c:pt>
                <c:pt idx="66">
                  <c:v>0.56666666666666665</c:v>
                </c:pt>
                <c:pt idx="67">
                  <c:v>0.57777777777777772</c:v>
                </c:pt>
                <c:pt idx="68">
                  <c:v>0.58888888888888891</c:v>
                </c:pt>
                <c:pt idx="69">
                  <c:v>0.6</c:v>
                </c:pt>
                <c:pt idx="70">
                  <c:v>0.61111111111111116</c:v>
                </c:pt>
                <c:pt idx="71">
                  <c:v>0.62222222222222223</c:v>
                </c:pt>
                <c:pt idx="72">
                  <c:v>0.6333333333333333</c:v>
                </c:pt>
                <c:pt idx="73">
                  <c:v>0.64444444444444449</c:v>
                </c:pt>
                <c:pt idx="74">
                  <c:v>0.65555555555555556</c:v>
                </c:pt>
                <c:pt idx="75">
                  <c:v>0.66666666666666663</c:v>
                </c:pt>
                <c:pt idx="76">
                  <c:v>0.67777777777777781</c:v>
                </c:pt>
                <c:pt idx="77">
                  <c:v>0.68888888888888888</c:v>
                </c:pt>
                <c:pt idx="78">
                  <c:v>0.7</c:v>
                </c:pt>
                <c:pt idx="79">
                  <c:v>0.71111111111111114</c:v>
                </c:pt>
                <c:pt idx="80">
                  <c:v>0.72222222222222221</c:v>
                </c:pt>
                <c:pt idx="81">
                  <c:v>0.73333333333333328</c:v>
                </c:pt>
                <c:pt idx="82">
                  <c:v>0.74444444444444446</c:v>
                </c:pt>
                <c:pt idx="83">
                  <c:v>0.75555555555555554</c:v>
                </c:pt>
                <c:pt idx="84">
                  <c:v>0.76666666666666672</c:v>
                </c:pt>
                <c:pt idx="85">
                  <c:v>0.77777777777777779</c:v>
                </c:pt>
                <c:pt idx="86">
                  <c:v>0.78888888888888886</c:v>
                </c:pt>
                <c:pt idx="87">
                  <c:v>0.8</c:v>
                </c:pt>
                <c:pt idx="88">
                  <c:v>0.81111111111111112</c:v>
                </c:pt>
                <c:pt idx="89">
                  <c:v>0.82222222222222219</c:v>
                </c:pt>
                <c:pt idx="90">
                  <c:v>0.83333333333333337</c:v>
                </c:pt>
                <c:pt idx="91">
                  <c:v>0.84444444444444444</c:v>
                </c:pt>
                <c:pt idx="92">
                  <c:v>0.85555555555555551</c:v>
                </c:pt>
                <c:pt idx="93">
                  <c:v>0.8666666666666667</c:v>
                </c:pt>
                <c:pt idx="94">
                  <c:v>0.87777777777777777</c:v>
                </c:pt>
                <c:pt idx="95">
                  <c:v>0.88888888888888884</c:v>
                </c:pt>
                <c:pt idx="96">
                  <c:v>0.9</c:v>
                </c:pt>
                <c:pt idx="97">
                  <c:v>0.91111111111111109</c:v>
                </c:pt>
                <c:pt idx="98">
                  <c:v>0.92222222222222228</c:v>
                </c:pt>
                <c:pt idx="99">
                  <c:v>0.93333333333333335</c:v>
                </c:pt>
                <c:pt idx="100">
                  <c:v>0.94444444444444442</c:v>
                </c:pt>
                <c:pt idx="101">
                  <c:v>0.9555555555555556</c:v>
                </c:pt>
                <c:pt idx="102">
                  <c:v>0.96666666666666667</c:v>
                </c:pt>
                <c:pt idx="103">
                  <c:v>0.97777777777777775</c:v>
                </c:pt>
                <c:pt idx="104">
                  <c:v>0.98888888888888893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0.98888888888888893</c:v>
                </c:pt>
                <c:pt idx="137">
                  <c:v>0.97777777777777775</c:v>
                </c:pt>
                <c:pt idx="138">
                  <c:v>0.96666666666666667</c:v>
                </c:pt>
                <c:pt idx="139">
                  <c:v>0.9555555555555556</c:v>
                </c:pt>
                <c:pt idx="140">
                  <c:v>0.94444444444444442</c:v>
                </c:pt>
                <c:pt idx="141">
                  <c:v>0.93333333333333335</c:v>
                </c:pt>
                <c:pt idx="142">
                  <c:v>0.92222222222222228</c:v>
                </c:pt>
                <c:pt idx="143">
                  <c:v>0.91111111111111109</c:v>
                </c:pt>
                <c:pt idx="144">
                  <c:v>0.9</c:v>
                </c:pt>
                <c:pt idx="145">
                  <c:v>0.88888888888888884</c:v>
                </c:pt>
                <c:pt idx="146">
                  <c:v>0.87777777777777777</c:v>
                </c:pt>
                <c:pt idx="147">
                  <c:v>0.8666666666666667</c:v>
                </c:pt>
                <c:pt idx="148">
                  <c:v>0.85555555555555551</c:v>
                </c:pt>
                <c:pt idx="149">
                  <c:v>0.84444444444444444</c:v>
                </c:pt>
                <c:pt idx="150">
                  <c:v>0.83333333333333337</c:v>
                </c:pt>
                <c:pt idx="151">
                  <c:v>0.82222222222222219</c:v>
                </c:pt>
                <c:pt idx="152">
                  <c:v>0.81111111111111112</c:v>
                </c:pt>
                <c:pt idx="153">
                  <c:v>0.8</c:v>
                </c:pt>
                <c:pt idx="154">
                  <c:v>0.78888888888888886</c:v>
                </c:pt>
                <c:pt idx="155">
                  <c:v>0.77777777777777779</c:v>
                </c:pt>
                <c:pt idx="156">
                  <c:v>0.76666666666666672</c:v>
                </c:pt>
                <c:pt idx="157">
                  <c:v>0.75555555555555554</c:v>
                </c:pt>
                <c:pt idx="158">
                  <c:v>0.74444444444444446</c:v>
                </c:pt>
                <c:pt idx="159">
                  <c:v>0.73333333333333328</c:v>
                </c:pt>
                <c:pt idx="160">
                  <c:v>0.72222222222222221</c:v>
                </c:pt>
                <c:pt idx="161">
                  <c:v>0.71111111111111114</c:v>
                </c:pt>
                <c:pt idx="162">
                  <c:v>0.7</c:v>
                </c:pt>
                <c:pt idx="163">
                  <c:v>0.68888888888888888</c:v>
                </c:pt>
                <c:pt idx="164">
                  <c:v>0.67777777777777781</c:v>
                </c:pt>
                <c:pt idx="165">
                  <c:v>0.66666666666666663</c:v>
                </c:pt>
                <c:pt idx="166">
                  <c:v>0.65555555555555556</c:v>
                </c:pt>
                <c:pt idx="167">
                  <c:v>0.64444444444444449</c:v>
                </c:pt>
                <c:pt idx="168">
                  <c:v>0.6333333333333333</c:v>
                </c:pt>
                <c:pt idx="169">
                  <c:v>0.62222222222222223</c:v>
                </c:pt>
                <c:pt idx="170">
                  <c:v>0.61111111111111116</c:v>
                </c:pt>
                <c:pt idx="171">
                  <c:v>0.6</c:v>
                </c:pt>
                <c:pt idx="172">
                  <c:v>0.58888888888888891</c:v>
                </c:pt>
                <c:pt idx="173">
                  <c:v>0.57777777777777772</c:v>
                </c:pt>
                <c:pt idx="174">
                  <c:v>0.56666666666666665</c:v>
                </c:pt>
                <c:pt idx="175">
                  <c:v>0.55555555555555558</c:v>
                </c:pt>
                <c:pt idx="176">
                  <c:v>0.5444444444444444</c:v>
                </c:pt>
                <c:pt idx="177">
                  <c:v>0.53333333333333333</c:v>
                </c:pt>
                <c:pt idx="178">
                  <c:v>0.52222222222222225</c:v>
                </c:pt>
                <c:pt idx="179">
                  <c:v>0.51111111111111107</c:v>
                </c:pt>
                <c:pt idx="180">
                  <c:v>0.5</c:v>
                </c:pt>
                <c:pt idx="181">
                  <c:v>0.48888888888888887</c:v>
                </c:pt>
                <c:pt idx="182">
                  <c:v>0.4777777777777778</c:v>
                </c:pt>
                <c:pt idx="183">
                  <c:v>0.46666666666666667</c:v>
                </c:pt>
                <c:pt idx="184">
                  <c:v>0.45555555555555555</c:v>
                </c:pt>
                <c:pt idx="185">
                  <c:v>0.44444444444444442</c:v>
                </c:pt>
                <c:pt idx="186">
                  <c:v>0.43333333333333335</c:v>
                </c:pt>
                <c:pt idx="187">
                  <c:v>0.42222222222222222</c:v>
                </c:pt>
                <c:pt idx="188">
                  <c:v>0.41111111111111109</c:v>
                </c:pt>
                <c:pt idx="189">
                  <c:v>0.4</c:v>
                </c:pt>
                <c:pt idx="190">
                  <c:v>0.3888888888888889</c:v>
                </c:pt>
                <c:pt idx="191">
                  <c:v>0.37777777777777777</c:v>
                </c:pt>
                <c:pt idx="192">
                  <c:v>0.36666666666666664</c:v>
                </c:pt>
                <c:pt idx="193">
                  <c:v>0.35555555555555557</c:v>
                </c:pt>
                <c:pt idx="194">
                  <c:v>0.34444444444444444</c:v>
                </c:pt>
                <c:pt idx="195">
                  <c:v>0.33333333333333331</c:v>
                </c:pt>
                <c:pt idx="196">
                  <c:v>0.32222222222222224</c:v>
                </c:pt>
                <c:pt idx="197">
                  <c:v>0.31111111111111112</c:v>
                </c:pt>
                <c:pt idx="198">
                  <c:v>0.3</c:v>
                </c:pt>
                <c:pt idx="199">
                  <c:v>0.28888888888888886</c:v>
                </c:pt>
                <c:pt idx="200">
                  <c:v>0.27777777777777779</c:v>
                </c:pt>
                <c:pt idx="201">
                  <c:v>0.26666666666666666</c:v>
                </c:pt>
                <c:pt idx="202">
                  <c:v>0.25555555555555554</c:v>
                </c:pt>
                <c:pt idx="203">
                  <c:v>0.24444444444444444</c:v>
                </c:pt>
                <c:pt idx="204">
                  <c:v>0.23333333333333334</c:v>
                </c:pt>
                <c:pt idx="205">
                  <c:v>0.22222222222222221</c:v>
                </c:pt>
                <c:pt idx="206">
                  <c:v>0.21111111111111111</c:v>
                </c:pt>
                <c:pt idx="207">
                  <c:v>0.2</c:v>
                </c:pt>
                <c:pt idx="208">
                  <c:v>0.18888888888888888</c:v>
                </c:pt>
                <c:pt idx="209">
                  <c:v>0.17777777777777778</c:v>
                </c:pt>
                <c:pt idx="210">
                  <c:v>0.16666666666666666</c:v>
                </c:pt>
                <c:pt idx="211">
                  <c:v>0.15555555555555556</c:v>
                </c:pt>
                <c:pt idx="212">
                  <c:v>0.14444444444444443</c:v>
                </c:pt>
                <c:pt idx="213">
                  <c:v>0.13333333333333333</c:v>
                </c:pt>
                <c:pt idx="214">
                  <c:v>0.12222222222222222</c:v>
                </c:pt>
                <c:pt idx="215">
                  <c:v>0.1111111111111111</c:v>
                </c:pt>
                <c:pt idx="216">
                  <c:v>0.1</c:v>
                </c:pt>
                <c:pt idx="217">
                  <c:v>8.8888888888888892E-2</c:v>
                </c:pt>
                <c:pt idx="218">
                  <c:v>7.7777777777777779E-2</c:v>
                </c:pt>
                <c:pt idx="219">
                  <c:v>6.6666666666666666E-2</c:v>
                </c:pt>
                <c:pt idx="220">
                  <c:v>5.5555555555555552E-2</c:v>
                </c:pt>
                <c:pt idx="221">
                  <c:v>4.4444444444444446E-2</c:v>
                </c:pt>
                <c:pt idx="222">
                  <c:v>3.3333333333333333E-2</c:v>
                </c:pt>
                <c:pt idx="223">
                  <c:v>2.2222222222222223E-2</c:v>
                </c:pt>
                <c:pt idx="224">
                  <c:v>1.1111111111111112E-2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'W3'!$J$1:$J$2</c:f>
              <c:strCache>
                <c:ptCount val="2"/>
                <c:pt idx="1">
                  <c:v>VPR3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'W3'!$B$3:$B$362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'W3'!$J$3:$J$362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1.1111111111111112E-2</c:v>
                </c:pt>
                <c:pt idx="137">
                  <c:v>2.2222222222222223E-2</c:v>
                </c:pt>
                <c:pt idx="138">
                  <c:v>3.3333333333333333E-2</c:v>
                </c:pt>
                <c:pt idx="139">
                  <c:v>4.4444444444444446E-2</c:v>
                </c:pt>
                <c:pt idx="140">
                  <c:v>5.5555555555555552E-2</c:v>
                </c:pt>
                <c:pt idx="141">
                  <c:v>6.6666666666666666E-2</c:v>
                </c:pt>
                <c:pt idx="142">
                  <c:v>7.7777777777777779E-2</c:v>
                </c:pt>
                <c:pt idx="143">
                  <c:v>8.8888888888888892E-2</c:v>
                </c:pt>
                <c:pt idx="144">
                  <c:v>0.1</c:v>
                </c:pt>
                <c:pt idx="145">
                  <c:v>0.1111111111111111</c:v>
                </c:pt>
                <c:pt idx="146">
                  <c:v>0.12222222222222222</c:v>
                </c:pt>
                <c:pt idx="147">
                  <c:v>0.13333333333333333</c:v>
                </c:pt>
                <c:pt idx="148">
                  <c:v>0.14444444444444443</c:v>
                </c:pt>
                <c:pt idx="149">
                  <c:v>0.15555555555555556</c:v>
                </c:pt>
                <c:pt idx="150">
                  <c:v>0.16666666666666666</c:v>
                </c:pt>
                <c:pt idx="151">
                  <c:v>0.17777777777777778</c:v>
                </c:pt>
                <c:pt idx="152">
                  <c:v>0.18888888888888888</c:v>
                </c:pt>
                <c:pt idx="153">
                  <c:v>0.2</c:v>
                </c:pt>
                <c:pt idx="154">
                  <c:v>0.21111111111111111</c:v>
                </c:pt>
                <c:pt idx="155">
                  <c:v>0.22222222222222221</c:v>
                </c:pt>
                <c:pt idx="156">
                  <c:v>0.23333333333333334</c:v>
                </c:pt>
                <c:pt idx="157">
                  <c:v>0.24444444444444444</c:v>
                </c:pt>
                <c:pt idx="158">
                  <c:v>0.25555555555555554</c:v>
                </c:pt>
                <c:pt idx="159">
                  <c:v>0.26666666666666666</c:v>
                </c:pt>
                <c:pt idx="160">
                  <c:v>0.27777777777777779</c:v>
                </c:pt>
                <c:pt idx="161">
                  <c:v>0.28888888888888886</c:v>
                </c:pt>
                <c:pt idx="162">
                  <c:v>0.3</c:v>
                </c:pt>
                <c:pt idx="163">
                  <c:v>0.31111111111111112</c:v>
                </c:pt>
                <c:pt idx="164">
                  <c:v>0.32222222222222224</c:v>
                </c:pt>
                <c:pt idx="165">
                  <c:v>0.33333333333333331</c:v>
                </c:pt>
                <c:pt idx="166">
                  <c:v>0.34444444444444444</c:v>
                </c:pt>
                <c:pt idx="167">
                  <c:v>0.35555555555555557</c:v>
                </c:pt>
                <c:pt idx="168">
                  <c:v>0.36666666666666664</c:v>
                </c:pt>
                <c:pt idx="169">
                  <c:v>0.37777777777777777</c:v>
                </c:pt>
                <c:pt idx="170">
                  <c:v>0.3888888888888889</c:v>
                </c:pt>
                <c:pt idx="171">
                  <c:v>0.4</c:v>
                </c:pt>
                <c:pt idx="172">
                  <c:v>0.41111111111111109</c:v>
                </c:pt>
                <c:pt idx="173">
                  <c:v>0.42222222222222222</c:v>
                </c:pt>
                <c:pt idx="174">
                  <c:v>0.43333333333333335</c:v>
                </c:pt>
                <c:pt idx="175">
                  <c:v>0.44444444444444442</c:v>
                </c:pt>
                <c:pt idx="176">
                  <c:v>0.45555555555555555</c:v>
                </c:pt>
                <c:pt idx="177">
                  <c:v>0.46666666666666667</c:v>
                </c:pt>
                <c:pt idx="178">
                  <c:v>0.4777777777777778</c:v>
                </c:pt>
                <c:pt idx="179">
                  <c:v>0.48888888888888887</c:v>
                </c:pt>
                <c:pt idx="180">
                  <c:v>0.5</c:v>
                </c:pt>
                <c:pt idx="181">
                  <c:v>0.51111111111111107</c:v>
                </c:pt>
                <c:pt idx="182">
                  <c:v>0.52222222222222225</c:v>
                </c:pt>
                <c:pt idx="183">
                  <c:v>0.53333333333333333</c:v>
                </c:pt>
                <c:pt idx="184">
                  <c:v>0.5444444444444444</c:v>
                </c:pt>
                <c:pt idx="185">
                  <c:v>0.55555555555555558</c:v>
                </c:pt>
                <c:pt idx="186">
                  <c:v>0.56666666666666665</c:v>
                </c:pt>
                <c:pt idx="187">
                  <c:v>0.57777777777777772</c:v>
                </c:pt>
                <c:pt idx="188">
                  <c:v>0.58888888888888891</c:v>
                </c:pt>
                <c:pt idx="189">
                  <c:v>0.6</c:v>
                </c:pt>
                <c:pt idx="190">
                  <c:v>0.61111111111111116</c:v>
                </c:pt>
                <c:pt idx="191">
                  <c:v>0.62222222222222223</c:v>
                </c:pt>
                <c:pt idx="192">
                  <c:v>0.6333333333333333</c:v>
                </c:pt>
                <c:pt idx="193">
                  <c:v>0.64444444444444449</c:v>
                </c:pt>
                <c:pt idx="194">
                  <c:v>0.65555555555555556</c:v>
                </c:pt>
                <c:pt idx="195">
                  <c:v>0.66666666666666663</c:v>
                </c:pt>
                <c:pt idx="196">
                  <c:v>0.67777777777777781</c:v>
                </c:pt>
                <c:pt idx="197">
                  <c:v>0.68888888888888888</c:v>
                </c:pt>
                <c:pt idx="198">
                  <c:v>0.7</c:v>
                </c:pt>
                <c:pt idx="199">
                  <c:v>0.71111111111111114</c:v>
                </c:pt>
                <c:pt idx="200">
                  <c:v>0.72222222222222221</c:v>
                </c:pt>
                <c:pt idx="201">
                  <c:v>0.73333333333333328</c:v>
                </c:pt>
                <c:pt idx="202">
                  <c:v>0.74444444444444446</c:v>
                </c:pt>
                <c:pt idx="203">
                  <c:v>0.75555555555555554</c:v>
                </c:pt>
                <c:pt idx="204">
                  <c:v>0.76666666666666672</c:v>
                </c:pt>
                <c:pt idx="205">
                  <c:v>0.77777777777777779</c:v>
                </c:pt>
                <c:pt idx="206">
                  <c:v>0.78888888888888886</c:v>
                </c:pt>
                <c:pt idx="207">
                  <c:v>0.8</c:v>
                </c:pt>
                <c:pt idx="208">
                  <c:v>0.81111111111111112</c:v>
                </c:pt>
                <c:pt idx="209">
                  <c:v>0.82222222222222219</c:v>
                </c:pt>
                <c:pt idx="210">
                  <c:v>0.83333333333333337</c:v>
                </c:pt>
                <c:pt idx="211">
                  <c:v>0.84444444444444444</c:v>
                </c:pt>
                <c:pt idx="212">
                  <c:v>0.85555555555555551</c:v>
                </c:pt>
                <c:pt idx="213">
                  <c:v>0.8666666666666667</c:v>
                </c:pt>
                <c:pt idx="214">
                  <c:v>0.87777777777777777</c:v>
                </c:pt>
                <c:pt idx="215">
                  <c:v>0.88888888888888884</c:v>
                </c:pt>
                <c:pt idx="216">
                  <c:v>0.9</c:v>
                </c:pt>
                <c:pt idx="217">
                  <c:v>0.91111111111111109</c:v>
                </c:pt>
                <c:pt idx="218">
                  <c:v>0.92222222222222228</c:v>
                </c:pt>
                <c:pt idx="219">
                  <c:v>0.93333333333333335</c:v>
                </c:pt>
                <c:pt idx="220">
                  <c:v>0.94444444444444442</c:v>
                </c:pt>
                <c:pt idx="221">
                  <c:v>0.9555555555555556</c:v>
                </c:pt>
                <c:pt idx="222">
                  <c:v>0.96666666666666667</c:v>
                </c:pt>
                <c:pt idx="223">
                  <c:v>0.97777777777777775</c:v>
                </c:pt>
                <c:pt idx="224">
                  <c:v>0.98888888888888893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0.98888888888888893</c:v>
                </c:pt>
                <c:pt idx="257">
                  <c:v>0.97777777777777775</c:v>
                </c:pt>
                <c:pt idx="258">
                  <c:v>0.96666666666666667</c:v>
                </c:pt>
                <c:pt idx="259">
                  <c:v>0.9555555555555556</c:v>
                </c:pt>
                <c:pt idx="260">
                  <c:v>0.94444444444444442</c:v>
                </c:pt>
                <c:pt idx="261">
                  <c:v>0.93333333333333335</c:v>
                </c:pt>
                <c:pt idx="262">
                  <c:v>0.92222222222222228</c:v>
                </c:pt>
                <c:pt idx="263">
                  <c:v>0.91111111111111109</c:v>
                </c:pt>
                <c:pt idx="264">
                  <c:v>0.9</c:v>
                </c:pt>
                <c:pt idx="265">
                  <c:v>0.88888888888888884</c:v>
                </c:pt>
                <c:pt idx="266">
                  <c:v>0.87777777777777777</c:v>
                </c:pt>
                <c:pt idx="267">
                  <c:v>0.8666666666666667</c:v>
                </c:pt>
                <c:pt idx="268">
                  <c:v>0.85555555555555551</c:v>
                </c:pt>
                <c:pt idx="269">
                  <c:v>0.84444444444444444</c:v>
                </c:pt>
                <c:pt idx="270">
                  <c:v>0.83333333333333337</c:v>
                </c:pt>
                <c:pt idx="271">
                  <c:v>0.82222222222222219</c:v>
                </c:pt>
                <c:pt idx="272">
                  <c:v>0.81111111111111112</c:v>
                </c:pt>
                <c:pt idx="273">
                  <c:v>0.8</c:v>
                </c:pt>
                <c:pt idx="274">
                  <c:v>0.78888888888888886</c:v>
                </c:pt>
                <c:pt idx="275">
                  <c:v>0.77777777777777779</c:v>
                </c:pt>
                <c:pt idx="276">
                  <c:v>0.76666666666666672</c:v>
                </c:pt>
                <c:pt idx="277">
                  <c:v>0.75555555555555554</c:v>
                </c:pt>
                <c:pt idx="278">
                  <c:v>0.74444444444444446</c:v>
                </c:pt>
                <c:pt idx="279">
                  <c:v>0.73333333333333328</c:v>
                </c:pt>
                <c:pt idx="280">
                  <c:v>0.72222222222222221</c:v>
                </c:pt>
                <c:pt idx="281">
                  <c:v>0.71111111111111114</c:v>
                </c:pt>
                <c:pt idx="282">
                  <c:v>0.7</c:v>
                </c:pt>
                <c:pt idx="283">
                  <c:v>0.68888888888888888</c:v>
                </c:pt>
                <c:pt idx="284">
                  <c:v>0.67777777777777781</c:v>
                </c:pt>
                <c:pt idx="285">
                  <c:v>0.66666666666666663</c:v>
                </c:pt>
                <c:pt idx="286">
                  <c:v>0.65555555555555556</c:v>
                </c:pt>
                <c:pt idx="287">
                  <c:v>0.64444444444444449</c:v>
                </c:pt>
                <c:pt idx="288">
                  <c:v>0.6333333333333333</c:v>
                </c:pt>
                <c:pt idx="289">
                  <c:v>0.62222222222222223</c:v>
                </c:pt>
                <c:pt idx="290">
                  <c:v>0.61111111111111116</c:v>
                </c:pt>
                <c:pt idx="291">
                  <c:v>0.6</c:v>
                </c:pt>
                <c:pt idx="292">
                  <c:v>0.58888888888888891</c:v>
                </c:pt>
                <c:pt idx="293">
                  <c:v>0.57777777777777772</c:v>
                </c:pt>
                <c:pt idx="294">
                  <c:v>0.56666666666666665</c:v>
                </c:pt>
                <c:pt idx="295">
                  <c:v>0.55555555555555558</c:v>
                </c:pt>
                <c:pt idx="296">
                  <c:v>0.5444444444444444</c:v>
                </c:pt>
                <c:pt idx="297">
                  <c:v>0.53333333333333333</c:v>
                </c:pt>
                <c:pt idx="298">
                  <c:v>0.52222222222222225</c:v>
                </c:pt>
                <c:pt idx="299">
                  <c:v>0.51111111111111107</c:v>
                </c:pt>
                <c:pt idx="300">
                  <c:v>0.5</c:v>
                </c:pt>
                <c:pt idx="301">
                  <c:v>0.48888888888888887</c:v>
                </c:pt>
                <c:pt idx="302">
                  <c:v>0.4777777777777778</c:v>
                </c:pt>
                <c:pt idx="303">
                  <c:v>0.46666666666666667</c:v>
                </c:pt>
                <c:pt idx="304">
                  <c:v>0.45555555555555555</c:v>
                </c:pt>
                <c:pt idx="305">
                  <c:v>0.44444444444444442</c:v>
                </c:pt>
                <c:pt idx="306">
                  <c:v>0.43333333333333335</c:v>
                </c:pt>
                <c:pt idx="307">
                  <c:v>0.42222222222222222</c:v>
                </c:pt>
                <c:pt idx="308">
                  <c:v>0.41111111111111109</c:v>
                </c:pt>
                <c:pt idx="309">
                  <c:v>0.4</c:v>
                </c:pt>
                <c:pt idx="310">
                  <c:v>0.3888888888888889</c:v>
                </c:pt>
                <c:pt idx="311">
                  <c:v>0.37777777777777777</c:v>
                </c:pt>
                <c:pt idx="312">
                  <c:v>0.36666666666666664</c:v>
                </c:pt>
                <c:pt idx="313">
                  <c:v>0.35555555555555557</c:v>
                </c:pt>
                <c:pt idx="314">
                  <c:v>0.34444444444444444</c:v>
                </c:pt>
                <c:pt idx="315">
                  <c:v>0.33333333333333331</c:v>
                </c:pt>
                <c:pt idx="316">
                  <c:v>0.32222222222222224</c:v>
                </c:pt>
                <c:pt idx="317">
                  <c:v>0.31111111111111112</c:v>
                </c:pt>
                <c:pt idx="318">
                  <c:v>0.3</c:v>
                </c:pt>
                <c:pt idx="319">
                  <c:v>0.28888888888888886</c:v>
                </c:pt>
                <c:pt idx="320">
                  <c:v>0.27777777777777779</c:v>
                </c:pt>
                <c:pt idx="321">
                  <c:v>0.26666666666666666</c:v>
                </c:pt>
                <c:pt idx="322">
                  <c:v>0.25555555555555554</c:v>
                </c:pt>
                <c:pt idx="323">
                  <c:v>0.24444444444444444</c:v>
                </c:pt>
                <c:pt idx="324">
                  <c:v>0.23333333333333334</c:v>
                </c:pt>
                <c:pt idx="325">
                  <c:v>0.22222222222222221</c:v>
                </c:pt>
                <c:pt idx="326">
                  <c:v>0.21111111111111111</c:v>
                </c:pt>
                <c:pt idx="327">
                  <c:v>0.2</c:v>
                </c:pt>
                <c:pt idx="328">
                  <c:v>0.18888888888888888</c:v>
                </c:pt>
                <c:pt idx="329">
                  <c:v>0.17777777777777778</c:v>
                </c:pt>
                <c:pt idx="330">
                  <c:v>0.16666666666666666</c:v>
                </c:pt>
                <c:pt idx="331">
                  <c:v>0.15555555555555556</c:v>
                </c:pt>
                <c:pt idx="332">
                  <c:v>0.14444444444444443</c:v>
                </c:pt>
                <c:pt idx="333">
                  <c:v>0.13333333333333333</c:v>
                </c:pt>
                <c:pt idx="334">
                  <c:v>0.12222222222222222</c:v>
                </c:pt>
                <c:pt idx="335">
                  <c:v>0.1111111111111111</c:v>
                </c:pt>
                <c:pt idx="336">
                  <c:v>0.1</c:v>
                </c:pt>
                <c:pt idx="337">
                  <c:v>8.8888888888888892E-2</c:v>
                </c:pt>
                <c:pt idx="338">
                  <c:v>7.7777777777777779E-2</c:v>
                </c:pt>
                <c:pt idx="339">
                  <c:v>6.6666666666666666E-2</c:v>
                </c:pt>
                <c:pt idx="340">
                  <c:v>5.5555555555555552E-2</c:v>
                </c:pt>
                <c:pt idx="341">
                  <c:v>4.4444444444444446E-2</c:v>
                </c:pt>
                <c:pt idx="342">
                  <c:v>3.3333333333333333E-2</c:v>
                </c:pt>
                <c:pt idx="343">
                  <c:v>2.2222222222222223E-2</c:v>
                </c:pt>
                <c:pt idx="344">
                  <c:v>1.1111111111111112E-2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716872"/>
        <c:axId val="150717264"/>
      </c:scatterChart>
      <c:valAx>
        <c:axId val="150716872"/>
        <c:scaling>
          <c:orientation val="minMax"/>
          <c:max val="36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grid</a:t>
                </a:r>
              </a:p>
            </c:rich>
          </c:tx>
          <c:layout>
            <c:manualLayout>
              <c:xMode val="edge"/>
              <c:yMode val="edge"/>
              <c:x val="0.39133902012248467"/>
              <c:y val="0.888472222222222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717264"/>
        <c:crosses val="autoZero"/>
        <c:crossBetween val="midCat"/>
        <c:majorUnit val="30"/>
      </c:valAx>
      <c:valAx>
        <c:axId val="150717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Impact (weight)</a:t>
                </a:r>
              </a:p>
            </c:rich>
          </c:tx>
          <c:layout>
            <c:manualLayout>
              <c:xMode val="edge"/>
              <c:yMode val="edge"/>
              <c:x val="2.7777777777777779E-3"/>
              <c:y val="0.2230479002624671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7168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'nW3'!$G$1:$G$2</c:f>
              <c:strCache>
                <c:ptCount val="2"/>
                <c:pt idx="1">
                  <c:v>sum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'nW3'!$B$3:$B$362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'nW3'!$G$3:$G$362</c:f>
              <c:numCache>
                <c:formatCode>General</c:formatCode>
                <c:ptCount val="3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2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2</c:v>
                </c:pt>
                <c:pt idx="22">
                  <c:v>2</c:v>
                </c:pt>
                <c:pt idx="23">
                  <c:v>2</c:v>
                </c:pt>
                <c:pt idx="24">
                  <c:v>2</c:v>
                </c:pt>
                <c:pt idx="25">
                  <c:v>2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2</c:v>
                </c:pt>
                <c:pt idx="30">
                  <c:v>2</c:v>
                </c:pt>
                <c:pt idx="31">
                  <c:v>2</c:v>
                </c:pt>
                <c:pt idx="32">
                  <c:v>2</c:v>
                </c:pt>
                <c:pt idx="33">
                  <c:v>2</c:v>
                </c:pt>
                <c:pt idx="34">
                  <c:v>2</c:v>
                </c:pt>
                <c:pt idx="35">
                  <c:v>2</c:v>
                </c:pt>
                <c:pt idx="36">
                  <c:v>2</c:v>
                </c:pt>
                <c:pt idx="37">
                  <c:v>2</c:v>
                </c:pt>
                <c:pt idx="38">
                  <c:v>2</c:v>
                </c:pt>
                <c:pt idx="39">
                  <c:v>2</c:v>
                </c:pt>
                <c:pt idx="40">
                  <c:v>2</c:v>
                </c:pt>
                <c:pt idx="41">
                  <c:v>2</c:v>
                </c:pt>
                <c:pt idx="42">
                  <c:v>2</c:v>
                </c:pt>
                <c:pt idx="43">
                  <c:v>2</c:v>
                </c:pt>
                <c:pt idx="44">
                  <c:v>2</c:v>
                </c:pt>
                <c:pt idx="45">
                  <c:v>2</c:v>
                </c:pt>
                <c:pt idx="46">
                  <c:v>2</c:v>
                </c:pt>
                <c:pt idx="47">
                  <c:v>2</c:v>
                </c:pt>
                <c:pt idx="48">
                  <c:v>2</c:v>
                </c:pt>
                <c:pt idx="49">
                  <c:v>2</c:v>
                </c:pt>
                <c:pt idx="50">
                  <c:v>2</c:v>
                </c:pt>
                <c:pt idx="51">
                  <c:v>2</c:v>
                </c:pt>
                <c:pt idx="52">
                  <c:v>2</c:v>
                </c:pt>
                <c:pt idx="53">
                  <c:v>2</c:v>
                </c:pt>
                <c:pt idx="54">
                  <c:v>2</c:v>
                </c:pt>
                <c:pt idx="55">
                  <c:v>2</c:v>
                </c:pt>
                <c:pt idx="56">
                  <c:v>2</c:v>
                </c:pt>
                <c:pt idx="57">
                  <c:v>2</c:v>
                </c:pt>
                <c:pt idx="58">
                  <c:v>2</c:v>
                </c:pt>
                <c:pt idx="59">
                  <c:v>2</c:v>
                </c:pt>
                <c:pt idx="60">
                  <c:v>2</c:v>
                </c:pt>
                <c:pt idx="61">
                  <c:v>2</c:v>
                </c:pt>
                <c:pt idx="62">
                  <c:v>2</c:v>
                </c:pt>
                <c:pt idx="63">
                  <c:v>2</c:v>
                </c:pt>
                <c:pt idx="64">
                  <c:v>2</c:v>
                </c:pt>
                <c:pt idx="65">
                  <c:v>2</c:v>
                </c:pt>
                <c:pt idx="66">
                  <c:v>2</c:v>
                </c:pt>
                <c:pt idx="67">
                  <c:v>2</c:v>
                </c:pt>
                <c:pt idx="68">
                  <c:v>2</c:v>
                </c:pt>
                <c:pt idx="69">
                  <c:v>2</c:v>
                </c:pt>
                <c:pt idx="70">
                  <c:v>2</c:v>
                </c:pt>
                <c:pt idx="71">
                  <c:v>2</c:v>
                </c:pt>
                <c:pt idx="72">
                  <c:v>2</c:v>
                </c:pt>
                <c:pt idx="73">
                  <c:v>2</c:v>
                </c:pt>
                <c:pt idx="74">
                  <c:v>2</c:v>
                </c:pt>
                <c:pt idx="75">
                  <c:v>2</c:v>
                </c:pt>
                <c:pt idx="76">
                  <c:v>2</c:v>
                </c:pt>
                <c:pt idx="77">
                  <c:v>2</c:v>
                </c:pt>
                <c:pt idx="78">
                  <c:v>2</c:v>
                </c:pt>
                <c:pt idx="79">
                  <c:v>2</c:v>
                </c:pt>
                <c:pt idx="80">
                  <c:v>2</c:v>
                </c:pt>
                <c:pt idx="81">
                  <c:v>2</c:v>
                </c:pt>
                <c:pt idx="82">
                  <c:v>2</c:v>
                </c:pt>
                <c:pt idx="83">
                  <c:v>2</c:v>
                </c:pt>
                <c:pt idx="84">
                  <c:v>2</c:v>
                </c:pt>
                <c:pt idx="85">
                  <c:v>2</c:v>
                </c:pt>
                <c:pt idx="86">
                  <c:v>2</c:v>
                </c:pt>
                <c:pt idx="87">
                  <c:v>2</c:v>
                </c:pt>
                <c:pt idx="88">
                  <c:v>2</c:v>
                </c:pt>
                <c:pt idx="89">
                  <c:v>2</c:v>
                </c:pt>
                <c:pt idx="90">
                  <c:v>2</c:v>
                </c:pt>
                <c:pt idx="91">
                  <c:v>2</c:v>
                </c:pt>
                <c:pt idx="92">
                  <c:v>2</c:v>
                </c:pt>
                <c:pt idx="93">
                  <c:v>2</c:v>
                </c:pt>
                <c:pt idx="94">
                  <c:v>2</c:v>
                </c:pt>
                <c:pt idx="95">
                  <c:v>2</c:v>
                </c:pt>
                <c:pt idx="96">
                  <c:v>2</c:v>
                </c:pt>
                <c:pt idx="97">
                  <c:v>2</c:v>
                </c:pt>
                <c:pt idx="98">
                  <c:v>2</c:v>
                </c:pt>
                <c:pt idx="99">
                  <c:v>2</c:v>
                </c:pt>
                <c:pt idx="100">
                  <c:v>2</c:v>
                </c:pt>
                <c:pt idx="101">
                  <c:v>2</c:v>
                </c:pt>
                <c:pt idx="102">
                  <c:v>2</c:v>
                </c:pt>
                <c:pt idx="103">
                  <c:v>2</c:v>
                </c:pt>
                <c:pt idx="104">
                  <c:v>2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2</c:v>
                </c:pt>
                <c:pt idx="137">
                  <c:v>2</c:v>
                </c:pt>
                <c:pt idx="138">
                  <c:v>2</c:v>
                </c:pt>
                <c:pt idx="139">
                  <c:v>2</c:v>
                </c:pt>
                <c:pt idx="140">
                  <c:v>2</c:v>
                </c:pt>
                <c:pt idx="141">
                  <c:v>2</c:v>
                </c:pt>
                <c:pt idx="142">
                  <c:v>2</c:v>
                </c:pt>
                <c:pt idx="143">
                  <c:v>2</c:v>
                </c:pt>
                <c:pt idx="144">
                  <c:v>2</c:v>
                </c:pt>
                <c:pt idx="145">
                  <c:v>2</c:v>
                </c:pt>
                <c:pt idx="146">
                  <c:v>2</c:v>
                </c:pt>
                <c:pt idx="147">
                  <c:v>2</c:v>
                </c:pt>
                <c:pt idx="148">
                  <c:v>2</c:v>
                </c:pt>
                <c:pt idx="149">
                  <c:v>2</c:v>
                </c:pt>
                <c:pt idx="150">
                  <c:v>2</c:v>
                </c:pt>
                <c:pt idx="151">
                  <c:v>2</c:v>
                </c:pt>
                <c:pt idx="152">
                  <c:v>2</c:v>
                </c:pt>
                <c:pt idx="153">
                  <c:v>2</c:v>
                </c:pt>
                <c:pt idx="154">
                  <c:v>2</c:v>
                </c:pt>
                <c:pt idx="155">
                  <c:v>2</c:v>
                </c:pt>
                <c:pt idx="156">
                  <c:v>2</c:v>
                </c:pt>
                <c:pt idx="157">
                  <c:v>2</c:v>
                </c:pt>
                <c:pt idx="158">
                  <c:v>2</c:v>
                </c:pt>
                <c:pt idx="159">
                  <c:v>2</c:v>
                </c:pt>
                <c:pt idx="160">
                  <c:v>2</c:v>
                </c:pt>
                <c:pt idx="161">
                  <c:v>2</c:v>
                </c:pt>
                <c:pt idx="162">
                  <c:v>2</c:v>
                </c:pt>
                <c:pt idx="163">
                  <c:v>2</c:v>
                </c:pt>
                <c:pt idx="164">
                  <c:v>2</c:v>
                </c:pt>
                <c:pt idx="165">
                  <c:v>2</c:v>
                </c:pt>
                <c:pt idx="166">
                  <c:v>2</c:v>
                </c:pt>
                <c:pt idx="167">
                  <c:v>2</c:v>
                </c:pt>
                <c:pt idx="168">
                  <c:v>2</c:v>
                </c:pt>
                <c:pt idx="169">
                  <c:v>2</c:v>
                </c:pt>
                <c:pt idx="170">
                  <c:v>2</c:v>
                </c:pt>
                <c:pt idx="171">
                  <c:v>2</c:v>
                </c:pt>
                <c:pt idx="172">
                  <c:v>2</c:v>
                </c:pt>
                <c:pt idx="173">
                  <c:v>2</c:v>
                </c:pt>
                <c:pt idx="174">
                  <c:v>2</c:v>
                </c:pt>
                <c:pt idx="175">
                  <c:v>2</c:v>
                </c:pt>
                <c:pt idx="176">
                  <c:v>2</c:v>
                </c:pt>
                <c:pt idx="177">
                  <c:v>2</c:v>
                </c:pt>
                <c:pt idx="178">
                  <c:v>2</c:v>
                </c:pt>
                <c:pt idx="179">
                  <c:v>2</c:v>
                </c:pt>
                <c:pt idx="180">
                  <c:v>2</c:v>
                </c:pt>
                <c:pt idx="181">
                  <c:v>2</c:v>
                </c:pt>
                <c:pt idx="182">
                  <c:v>2</c:v>
                </c:pt>
                <c:pt idx="183">
                  <c:v>2</c:v>
                </c:pt>
                <c:pt idx="184">
                  <c:v>2</c:v>
                </c:pt>
                <c:pt idx="185">
                  <c:v>2</c:v>
                </c:pt>
                <c:pt idx="186">
                  <c:v>2</c:v>
                </c:pt>
                <c:pt idx="187">
                  <c:v>2</c:v>
                </c:pt>
                <c:pt idx="188">
                  <c:v>2</c:v>
                </c:pt>
                <c:pt idx="189">
                  <c:v>2</c:v>
                </c:pt>
                <c:pt idx="190">
                  <c:v>2</c:v>
                </c:pt>
                <c:pt idx="191">
                  <c:v>2</c:v>
                </c:pt>
                <c:pt idx="192">
                  <c:v>2</c:v>
                </c:pt>
                <c:pt idx="193">
                  <c:v>2</c:v>
                </c:pt>
                <c:pt idx="194">
                  <c:v>2</c:v>
                </c:pt>
                <c:pt idx="195">
                  <c:v>2</c:v>
                </c:pt>
                <c:pt idx="196">
                  <c:v>2</c:v>
                </c:pt>
                <c:pt idx="197">
                  <c:v>2</c:v>
                </c:pt>
                <c:pt idx="198">
                  <c:v>2</c:v>
                </c:pt>
                <c:pt idx="199">
                  <c:v>2</c:v>
                </c:pt>
                <c:pt idx="200">
                  <c:v>2</c:v>
                </c:pt>
                <c:pt idx="201">
                  <c:v>2</c:v>
                </c:pt>
                <c:pt idx="202">
                  <c:v>2</c:v>
                </c:pt>
                <c:pt idx="203">
                  <c:v>2</c:v>
                </c:pt>
                <c:pt idx="204">
                  <c:v>2</c:v>
                </c:pt>
                <c:pt idx="205">
                  <c:v>2</c:v>
                </c:pt>
                <c:pt idx="206">
                  <c:v>2</c:v>
                </c:pt>
                <c:pt idx="207">
                  <c:v>2</c:v>
                </c:pt>
                <c:pt idx="208">
                  <c:v>2</c:v>
                </c:pt>
                <c:pt idx="209">
                  <c:v>2</c:v>
                </c:pt>
                <c:pt idx="210">
                  <c:v>2</c:v>
                </c:pt>
                <c:pt idx="211">
                  <c:v>2</c:v>
                </c:pt>
                <c:pt idx="212">
                  <c:v>2</c:v>
                </c:pt>
                <c:pt idx="213">
                  <c:v>2</c:v>
                </c:pt>
                <c:pt idx="214">
                  <c:v>2</c:v>
                </c:pt>
                <c:pt idx="215">
                  <c:v>2</c:v>
                </c:pt>
                <c:pt idx="216">
                  <c:v>2</c:v>
                </c:pt>
                <c:pt idx="217">
                  <c:v>2</c:v>
                </c:pt>
                <c:pt idx="218">
                  <c:v>2</c:v>
                </c:pt>
                <c:pt idx="219">
                  <c:v>2</c:v>
                </c:pt>
                <c:pt idx="220">
                  <c:v>2</c:v>
                </c:pt>
                <c:pt idx="221">
                  <c:v>2</c:v>
                </c:pt>
                <c:pt idx="222">
                  <c:v>2</c:v>
                </c:pt>
                <c:pt idx="223">
                  <c:v>2</c:v>
                </c:pt>
                <c:pt idx="224">
                  <c:v>2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2</c:v>
                </c:pt>
                <c:pt idx="257">
                  <c:v>2</c:v>
                </c:pt>
                <c:pt idx="258">
                  <c:v>2</c:v>
                </c:pt>
                <c:pt idx="259">
                  <c:v>2</c:v>
                </c:pt>
                <c:pt idx="260">
                  <c:v>2</c:v>
                </c:pt>
                <c:pt idx="261">
                  <c:v>2</c:v>
                </c:pt>
                <c:pt idx="262">
                  <c:v>2</c:v>
                </c:pt>
                <c:pt idx="263">
                  <c:v>2</c:v>
                </c:pt>
                <c:pt idx="264">
                  <c:v>2</c:v>
                </c:pt>
                <c:pt idx="265">
                  <c:v>2</c:v>
                </c:pt>
                <c:pt idx="266">
                  <c:v>2</c:v>
                </c:pt>
                <c:pt idx="267">
                  <c:v>2</c:v>
                </c:pt>
                <c:pt idx="268">
                  <c:v>2</c:v>
                </c:pt>
                <c:pt idx="269">
                  <c:v>2</c:v>
                </c:pt>
                <c:pt idx="270">
                  <c:v>2</c:v>
                </c:pt>
                <c:pt idx="271">
                  <c:v>2</c:v>
                </c:pt>
                <c:pt idx="272">
                  <c:v>2</c:v>
                </c:pt>
                <c:pt idx="273">
                  <c:v>2</c:v>
                </c:pt>
                <c:pt idx="274">
                  <c:v>2</c:v>
                </c:pt>
                <c:pt idx="275">
                  <c:v>2</c:v>
                </c:pt>
                <c:pt idx="276">
                  <c:v>2</c:v>
                </c:pt>
                <c:pt idx="277">
                  <c:v>2</c:v>
                </c:pt>
                <c:pt idx="278">
                  <c:v>2</c:v>
                </c:pt>
                <c:pt idx="279">
                  <c:v>2</c:v>
                </c:pt>
                <c:pt idx="280">
                  <c:v>2</c:v>
                </c:pt>
                <c:pt idx="281">
                  <c:v>2</c:v>
                </c:pt>
                <c:pt idx="282">
                  <c:v>2</c:v>
                </c:pt>
                <c:pt idx="283">
                  <c:v>2</c:v>
                </c:pt>
                <c:pt idx="284">
                  <c:v>2</c:v>
                </c:pt>
                <c:pt idx="285">
                  <c:v>2</c:v>
                </c:pt>
                <c:pt idx="286">
                  <c:v>2</c:v>
                </c:pt>
                <c:pt idx="287">
                  <c:v>2</c:v>
                </c:pt>
                <c:pt idx="288">
                  <c:v>2</c:v>
                </c:pt>
                <c:pt idx="289">
                  <c:v>2</c:v>
                </c:pt>
                <c:pt idx="290">
                  <c:v>2</c:v>
                </c:pt>
                <c:pt idx="291">
                  <c:v>2</c:v>
                </c:pt>
                <c:pt idx="292">
                  <c:v>2</c:v>
                </c:pt>
                <c:pt idx="293">
                  <c:v>2</c:v>
                </c:pt>
                <c:pt idx="294">
                  <c:v>2</c:v>
                </c:pt>
                <c:pt idx="295">
                  <c:v>2</c:v>
                </c:pt>
                <c:pt idx="296">
                  <c:v>2</c:v>
                </c:pt>
                <c:pt idx="297">
                  <c:v>2</c:v>
                </c:pt>
                <c:pt idx="298">
                  <c:v>2</c:v>
                </c:pt>
                <c:pt idx="299">
                  <c:v>2</c:v>
                </c:pt>
                <c:pt idx="300">
                  <c:v>2</c:v>
                </c:pt>
                <c:pt idx="301">
                  <c:v>2</c:v>
                </c:pt>
                <c:pt idx="302">
                  <c:v>2</c:v>
                </c:pt>
                <c:pt idx="303">
                  <c:v>2</c:v>
                </c:pt>
                <c:pt idx="304">
                  <c:v>2</c:v>
                </c:pt>
                <c:pt idx="305">
                  <c:v>2</c:v>
                </c:pt>
                <c:pt idx="306">
                  <c:v>2</c:v>
                </c:pt>
                <c:pt idx="307">
                  <c:v>2</c:v>
                </c:pt>
                <c:pt idx="308">
                  <c:v>2</c:v>
                </c:pt>
                <c:pt idx="309">
                  <c:v>2</c:v>
                </c:pt>
                <c:pt idx="310">
                  <c:v>2</c:v>
                </c:pt>
                <c:pt idx="311">
                  <c:v>2</c:v>
                </c:pt>
                <c:pt idx="312">
                  <c:v>2</c:v>
                </c:pt>
                <c:pt idx="313">
                  <c:v>2</c:v>
                </c:pt>
                <c:pt idx="314">
                  <c:v>2</c:v>
                </c:pt>
                <c:pt idx="315">
                  <c:v>2</c:v>
                </c:pt>
                <c:pt idx="316">
                  <c:v>2</c:v>
                </c:pt>
                <c:pt idx="317">
                  <c:v>2</c:v>
                </c:pt>
                <c:pt idx="318">
                  <c:v>2</c:v>
                </c:pt>
                <c:pt idx="319">
                  <c:v>2</c:v>
                </c:pt>
                <c:pt idx="320">
                  <c:v>2</c:v>
                </c:pt>
                <c:pt idx="321">
                  <c:v>2</c:v>
                </c:pt>
                <c:pt idx="322">
                  <c:v>2</c:v>
                </c:pt>
                <c:pt idx="323">
                  <c:v>2</c:v>
                </c:pt>
                <c:pt idx="324">
                  <c:v>2</c:v>
                </c:pt>
                <c:pt idx="325">
                  <c:v>2</c:v>
                </c:pt>
                <c:pt idx="326">
                  <c:v>2</c:v>
                </c:pt>
                <c:pt idx="327">
                  <c:v>2</c:v>
                </c:pt>
                <c:pt idx="328">
                  <c:v>2</c:v>
                </c:pt>
                <c:pt idx="329">
                  <c:v>2</c:v>
                </c:pt>
                <c:pt idx="330">
                  <c:v>2</c:v>
                </c:pt>
                <c:pt idx="331">
                  <c:v>2</c:v>
                </c:pt>
                <c:pt idx="332">
                  <c:v>2</c:v>
                </c:pt>
                <c:pt idx="333">
                  <c:v>2</c:v>
                </c:pt>
                <c:pt idx="334">
                  <c:v>2</c:v>
                </c:pt>
                <c:pt idx="335">
                  <c:v>2</c:v>
                </c:pt>
                <c:pt idx="336">
                  <c:v>2</c:v>
                </c:pt>
                <c:pt idx="337">
                  <c:v>2</c:v>
                </c:pt>
                <c:pt idx="338">
                  <c:v>2</c:v>
                </c:pt>
                <c:pt idx="339">
                  <c:v>2</c:v>
                </c:pt>
                <c:pt idx="340">
                  <c:v>2</c:v>
                </c:pt>
                <c:pt idx="341">
                  <c:v>2</c:v>
                </c:pt>
                <c:pt idx="342">
                  <c:v>2</c:v>
                </c:pt>
                <c:pt idx="343">
                  <c:v>2</c:v>
                </c:pt>
                <c:pt idx="344">
                  <c:v>2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'nW3'!$H$1:$H$2</c:f>
              <c:strCache>
                <c:ptCount val="2"/>
                <c:pt idx="1">
                  <c:v>VPR1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'nW3'!$B$3:$B$362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'nW3'!$H$3:$H$362</c:f>
              <c:numCache>
                <c:formatCode>General</c:formatCode>
                <c:ptCount val="3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  <c:pt idx="300">
                  <c:v>1</c:v>
                </c:pt>
                <c:pt idx="301">
                  <c:v>1</c:v>
                </c:pt>
                <c:pt idx="302">
                  <c:v>1</c:v>
                </c:pt>
                <c:pt idx="303">
                  <c:v>1</c:v>
                </c:pt>
                <c:pt idx="304">
                  <c:v>1</c:v>
                </c:pt>
                <c:pt idx="305">
                  <c:v>1</c:v>
                </c:pt>
                <c:pt idx="306">
                  <c:v>1</c:v>
                </c:pt>
                <c:pt idx="307">
                  <c:v>1</c:v>
                </c:pt>
                <c:pt idx="308">
                  <c:v>1</c:v>
                </c:pt>
                <c:pt idx="309">
                  <c:v>1</c:v>
                </c:pt>
                <c:pt idx="310">
                  <c:v>1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1</c:v>
                </c:pt>
                <c:pt idx="321">
                  <c:v>1</c:v>
                </c:pt>
                <c:pt idx="322">
                  <c:v>1</c:v>
                </c:pt>
                <c:pt idx="323">
                  <c:v>1</c:v>
                </c:pt>
                <c:pt idx="324">
                  <c:v>1</c:v>
                </c:pt>
                <c:pt idx="325">
                  <c:v>1</c:v>
                </c:pt>
                <c:pt idx="326">
                  <c:v>1</c:v>
                </c:pt>
                <c:pt idx="327">
                  <c:v>1</c:v>
                </c:pt>
                <c:pt idx="328">
                  <c:v>1</c:v>
                </c:pt>
                <c:pt idx="329">
                  <c:v>1</c:v>
                </c:pt>
                <c:pt idx="330">
                  <c:v>1</c:v>
                </c:pt>
                <c:pt idx="331">
                  <c:v>1</c:v>
                </c:pt>
                <c:pt idx="332">
                  <c:v>1</c:v>
                </c:pt>
                <c:pt idx="333">
                  <c:v>1</c:v>
                </c:pt>
                <c:pt idx="334">
                  <c:v>1</c:v>
                </c:pt>
                <c:pt idx="335">
                  <c:v>1</c:v>
                </c:pt>
                <c:pt idx="336">
                  <c:v>1</c:v>
                </c:pt>
                <c:pt idx="337">
                  <c:v>1</c:v>
                </c:pt>
                <c:pt idx="338">
                  <c:v>1</c:v>
                </c:pt>
                <c:pt idx="339">
                  <c:v>1</c:v>
                </c:pt>
                <c:pt idx="340">
                  <c:v>1</c:v>
                </c:pt>
                <c:pt idx="341">
                  <c:v>1</c:v>
                </c:pt>
                <c:pt idx="342">
                  <c:v>1</c:v>
                </c:pt>
                <c:pt idx="343">
                  <c:v>1</c:v>
                </c:pt>
                <c:pt idx="344">
                  <c:v>1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'nW3'!$I$1:$I$2</c:f>
              <c:strCache>
                <c:ptCount val="2"/>
                <c:pt idx="1">
                  <c:v>VPR2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'nW3'!$B$3:$B$362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'nW3'!$I$3:$I$362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'nW3'!$J$1:$J$2</c:f>
              <c:strCache>
                <c:ptCount val="2"/>
                <c:pt idx="1">
                  <c:v>VPR3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'nW3'!$B$3:$B$362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'nW3'!$J$3:$J$362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  <c:pt idx="300">
                  <c:v>1</c:v>
                </c:pt>
                <c:pt idx="301">
                  <c:v>1</c:v>
                </c:pt>
                <c:pt idx="302">
                  <c:v>1</c:v>
                </c:pt>
                <c:pt idx="303">
                  <c:v>1</c:v>
                </c:pt>
                <c:pt idx="304">
                  <c:v>1</c:v>
                </c:pt>
                <c:pt idx="305">
                  <c:v>1</c:v>
                </c:pt>
                <c:pt idx="306">
                  <c:v>1</c:v>
                </c:pt>
                <c:pt idx="307">
                  <c:v>1</c:v>
                </c:pt>
                <c:pt idx="308">
                  <c:v>1</c:v>
                </c:pt>
                <c:pt idx="309">
                  <c:v>1</c:v>
                </c:pt>
                <c:pt idx="310">
                  <c:v>1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1</c:v>
                </c:pt>
                <c:pt idx="321">
                  <c:v>1</c:v>
                </c:pt>
                <c:pt idx="322">
                  <c:v>1</c:v>
                </c:pt>
                <c:pt idx="323">
                  <c:v>1</c:v>
                </c:pt>
                <c:pt idx="324">
                  <c:v>1</c:v>
                </c:pt>
                <c:pt idx="325">
                  <c:v>1</c:v>
                </c:pt>
                <c:pt idx="326">
                  <c:v>1</c:v>
                </c:pt>
                <c:pt idx="327">
                  <c:v>1</c:v>
                </c:pt>
                <c:pt idx="328">
                  <c:v>1</c:v>
                </c:pt>
                <c:pt idx="329">
                  <c:v>1</c:v>
                </c:pt>
                <c:pt idx="330">
                  <c:v>1</c:v>
                </c:pt>
                <c:pt idx="331">
                  <c:v>1</c:v>
                </c:pt>
                <c:pt idx="332">
                  <c:v>1</c:v>
                </c:pt>
                <c:pt idx="333">
                  <c:v>1</c:v>
                </c:pt>
                <c:pt idx="334">
                  <c:v>1</c:v>
                </c:pt>
                <c:pt idx="335">
                  <c:v>1</c:v>
                </c:pt>
                <c:pt idx="336">
                  <c:v>1</c:v>
                </c:pt>
                <c:pt idx="337">
                  <c:v>1</c:v>
                </c:pt>
                <c:pt idx="338">
                  <c:v>1</c:v>
                </c:pt>
                <c:pt idx="339">
                  <c:v>1</c:v>
                </c:pt>
                <c:pt idx="340">
                  <c:v>1</c:v>
                </c:pt>
                <c:pt idx="341">
                  <c:v>1</c:v>
                </c:pt>
                <c:pt idx="342">
                  <c:v>1</c:v>
                </c:pt>
                <c:pt idx="343">
                  <c:v>1</c:v>
                </c:pt>
                <c:pt idx="344">
                  <c:v>1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718048"/>
        <c:axId val="204233064"/>
      </c:scatterChart>
      <c:valAx>
        <c:axId val="150718048"/>
        <c:scaling>
          <c:orientation val="minMax"/>
          <c:max val="36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grid</a:t>
                </a:r>
              </a:p>
            </c:rich>
          </c:tx>
          <c:layout>
            <c:manualLayout>
              <c:xMode val="edge"/>
              <c:yMode val="edge"/>
              <c:x val="0.39133902012248467"/>
              <c:y val="0.888472222222222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4233064"/>
        <c:crosses val="autoZero"/>
        <c:crossBetween val="midCat"/>
        <c:majorUnit val="30"/>
      </c:valAx>
      <c:valAx>
        <c:axId val="204233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Impact (weight)</a:t>
                </a:r>
              </a:p>
            </c:rich>
          </c:tx>
          <c:layout>
            <c:manualLayout>
              <c:xMode val="edge"/>
              <c:yMode val="edge"/>
              <c:x val="2.7777777777777779E-3"/>
              <c:y val="0.2230479002624671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71804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'W2'!$G$1:$G$2</c:f>
              <c:strCache>
                <c:ptCount val="2"/>
                <c:pt idx="1">
                  <c:v>sum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'W2'!$B$3:$B$362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'W2'!$G$3:$G$362</c:f>
              <c:numCache>
                <c:formatCode>General</c:formatCode>
                <c:ptCount val="3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  <c:pt idx="300">
                  <c:v>1</c:v>
                </c:pt>
                <c:pt idx="301">
                  <c:v>1</c:v>
                </c:pt>
                <c:pt idx="302">
                  <c:v>1</c:v>
                </c:pt>
                <c:pt idx="303">
                  <c:v>1</c:v>
                </c:pt>
                <c:pt idx="304">
                  <c:v>1</c:v>
                </c:pt>
                <c:pt idx="305">
                  <c:v>1</c:v>
                </c:pt>
                <c:pt idx="306">
                  <c:v>1</c:v>
                </c:pt>
                <c:pt idx="307">
                  <c:v>1</c:v>
                </c:pt>
                <c:pt idx="308">
                  <c:v>1</c:v>
                </c:pt>
                <c:pt idx="309">
                  <c:v>1</c:v>
                </c:pt>
                <c:pt idx="310">
                  <c:v>1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1</c:v>
                </c:pt>
                <c:pt idx="321">
                  <c:v>1</c:v>
                </c:pt>
                <c:pt idx="322">
                  <c:v>1</c:v>
                </c:pt>
                <c:pt idx="323">
                  <c:v>1</c:v>
                </c:pt>
                <c:pt idx="324">
                  <c:v>1</c:v>
                </c:pt>
                <c:pt idx="325">
                  <c:v>1</c:v>
                </c:pt>
                <c:pt idx="326">
                  <c:v>1</c:v>
                </c:pt>
                <c:pt idx="327">
                  <c:v>1</c:v>
                </c:pt>
                <c:pt idx="328">
                  <c:v>1</c:v>
                </c:pt>
                <c:pt idx="329">
                  <c:v>1</c:v>
                </c:pt>
                <c:pt idx="330">
                  <c:v>1</c:v>
                </c:pt>
                <c:pt idx="331">
                  <c:v>1</c:v>
                </c:pt>
                <c:pt idx="332">
                  <c:v>1</c:v>
                </c:pt>
                <c:pt idx="333">
                  <c:v>1</c:v>
                </c:pt>
                <c:pt idx="334">
                  <c:v>1</c:v>
                </c:pt>
                <c:pt idx="335">
                  <c:v>1</c:v>
                </c:pt>
                <c:pt idx="336">
                  <c:v>1</c:v>
                </c:pt>
                <c:pt idx="337">
                  <c:v>1</c:v>
                </c:pt>
                <c:pt idx="338">
                  <c:v>1</c:v>
                </c:pt>
                <c:pt idx="339">
                  <c:v>1</c:v>
                </c:pt>
                <c:pt idx="340">
                  <c:v>1</c:v>
                </c:pt>
                <c:pt idx="341">
                  <c:v>1</c:v>
                </c:pt>
                <c:pt idx="342">
                  <c:v>1</c:v>
                </c:pt>
                <c:pt idx="343">
                  <c:v>1</c:v>
                </c:pt>
                <c:pt idx="344">
                  <c:v>1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'W2'!$H$1:$H$2</c:f>
              <c:strCache>
                <c:ptCount val="2"/>
                <c:pt idx="1">
                  <c:v>VPR1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'W2'!$B$3:$B$362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'W2'!$H$3:$H$362</c:f>
              <c:numCache>
                <c:formatCode>General</c:formatCode>
                <c:ptCount val="3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0.98888888888888893</c:v>
                </c:pt>
                <c:pt idx="47">
                  <c:v>0.97777777777777775</c:v>
                </c:pt>
                <c:pt idx="48">
                  <c:v>0.96666666666666667</c:v>
                </c:pt>
                <c:pt idx="49">
                  <c:v>0.9555555555555556</c:v>
                </c:pt>
                <c:pt idx="50">
                  <c:v>0.94444444444444442</c:v>
                </c:pt>
                <c:pt idx="51">
                  <c:v>0.93333333333333335</c:v>
                </c:pt>
                <c:pt idx="52">
                  <c:v>0.92222222222222228</c:v>
                </c:pt>
                <c:pt idx="53">
                  <c:v>0.91111111111111109</c:v>
                </c:pt>
                <c:pt idx="54">
                  <c:v>0.9</c:v>
                </c:pt>
                <c:pt idx="55">
                  <c:v>0.88888888888888884</c:v>
                </c:pt>
                <c:pt idx="56">
                  <c:v>0.87777777777777777</c:v>
                </c:pt>
                <c:pt idx="57">
                  <c:v>0.8666666666666667</c:v>
                </c:pt>
                <c:pt idx="58">
                  <c:v>0.85555555555555551</c:v>
                </c:pt>
                <c:pt idx="59">
                  <c:v>0.84444444444444444</c:v>
                </c:pt>
                <c:pt idx="60">
                  <c:v>0.83333333333333337</c:v>
                </c:pt>
                <c:pt idx="61">
                  <c:v>0.82222222222222219</c:v>
                </c:pt>
                <c:pt idx="62">
                  <c:v>0.81111111111111112</c:v>
                </c:pt>
                <c:pt idx="63">
                  <c:v>0.8</c:v>
                </c:pt>
                <c:pt idx="64">
                  <c:v>0.78888888888888886</c:v>
                </c:pt>
                <c:pt idx="65">
                  <c:v>0.77777777777777779</c:v>
                </c:pt>
                <c:pt idx="66">
                  <c:v>0.76666666666666672</c:v>
                </c:pt>
                <c:pt idx="67">
                  <c:v>0.75555555555555554</c:v>
                </c:pt>
                <c:pt idx="68">
                  <c:v>0.74444444444444446</c:v>
                </c:pt>
                <c:pt idx="69">
                  <c:v>0.73333333333333328</c:v>
                </c:pt>
                <c:pt idx="70">
                  <c:v>0.72222222222222221</c:v>
                </c:pt>
                <c:pt idx="71">
                  <c:v>0.71111111111111114</c:v>
                </c:pt>
                <c:pt idx="72">
                  <c:v>0.7</c:v>
                </c:pt>
                <c:pt idx="73">
                  <c:v>0.68888888888888888</c:v>
                </c:pt>
                <c:pt idx="74">
                  <c:v>0.67777777777777781</c:v>
                </c:pt>
                <c:pt idx="75">
                  <c:v>0.66666666666666663</c:v>
                </c:pt>
                <c:pt idx="76">
                  <c:v>0.65555555555555556</c:v>
                </c:pt>
                <c:pt idx="77">
                  <c:v>0.64444444444444449</c:v>
                </c:pt>
                <c:pt idx="78">
                  <c:v>0.6333333333333333</c:v>
                </c:pt>
                <c:pt idx="79">
                  <c:v>0.62222222222222223</c:v>
                </c:pt>
                <c:pt idx="80">
                  <c:v>0.61111111111111116</c:v>
                </c:pt>
                <c:pt idx="81">
                  <c:v>0.6</c:v>
                </c:pt>
                <c:pt idx="82">
                  <c:v>0.58888888888888891</c:v>
                </c:pt>
                <c:pt idx="83">
                  <c:v>0.57777777777777772</c:v>
                </c:pt>
                <c:pt idx="84">
                  <c:v>0.56666666666666665</c:v>
                </c:pt>
                <c:pt idx="85">
                  <c:v>0.55555555555555558</c:v>
                </c:pt>
                <c:pt idx="86">
                  <c:v>0.5444444444444444</c:v>
                </c:pt>
                <c:pt idx="87">
                  <c:v>0.53333333333333333</c:v>
                </c:pt>
                <c:pt idx="88">
                  <c:v>0.52222222222222225</c:v>
                </c:pt>
                <c:pt idx="89">
                  <c:v>0.51111111111111107</c:v>
                </c:pt>
                <c:pt idx="90">
                  <c:v>0.5</c:v>
                </c:pt>
                <c:pt idx="91">
                  <c:v>0.48888888888888887</c:v>
                </c:pt>
                <c:pt idx="92">
                  <c:v>0.4777777777777778</c:v>
                </c:pt>
                <c:pt idx="93">
                  <c:v>0.46666666666666667</c:v>
                </c:pt>
                <c:pt idx="94">
                  <c:v>0.45555555555555555</c:v>
                </c:pt>
                <c:pt idx="95">
                  <c:v>0.44444444444444442</c:v>
                </c:pt>
                <c:pt idx="96">
                  <c:v>0.43333333333333335</c:v>
                </c:pt>
                <c:pt idx="97">
                  <c:v>0.42222222222222222</c:v>
                </c:pt>
                <c:pt idx="98">
                  <c:v>0.41111111111111109</c:v>
                </c:pt>
                <c:pt idx="99">
                  <c:v>0.4</c:v>
                </c:pt>
                <c:pt idx="100">
                  <c:v>0.3888888888888889</c:v>
                </c:pt>
                <c:pt idx="101">
                  <c:v>0.37777777777777777</c:v>
                </c:pt>
                <c:pt idx="102">
                  <c:v>0.36666666666666664</c:v>
                </c:pt>
                <c:pt idx="103">
                  <c:v>0.35555555555555557</c:v>
                </c:pt>
                <c:pt idx="104">
                  <c:v>0.34444444444444444</c:v>
                </c:pt>
                <c:pt idx="105">
                  <c:v>0.33333333333333331</c:v>
                </c:pt>
                <c:pt idx="106">
                  <c:v>0.32222222222222224</c:v>
                </c:pt>
                <c:pt idx="107">
                  <c:v>0.31111111111111112</c:v>
                </c:pt>
                <c:pt idx="108">
                  <c:v>0.3</c:v>
                </c:pt>
                <c:pt idx="109">
                  <c:v>0.28888888888888886</c:v>
                </c:pt>
                <c:pt idx="110">
                  <c:v>0.27777777777777779</c:v>
                </c:pt>
                <c:pt idx="111">
                  <c:v>0.26666666666666666</c:v>
                </c:pt>
                <c:pt idx="112">
                  <c:v>0.25555555555555554</c:v>
                </c:pt>
                <c:pt idx="113">
                  <c:v>0.24444444444444444</c:v>
                </c:pt>
                <c:pt idx="114">
                  <c:v>0.23333333333333334</c:v>
                </c:pt>
                <c:pt idx="115">
                  <c:v>0.22222222222222221</c:v>
                </c:pt>
                <c:pt idx="116">
                  <c:v>0.21111111111111111</c:v>
                </c:pt>
                <c:pt idx="117">
                  <c:v>0.2</c:v>
                </c:pt>
                <c:pt idx="118">
                  <c:v>0.18888888888888888</c:v>
                </c:pt>
                <c:pt idx="119">
                  <c:v>0.17777777777777778</c:v>
                </c:pt>
                <c:pt idx="120">
                  <c:v>0.16666666666666666</c:v>
                </c:pt>
                <c:pt idx="121">
                  <c:v>0.15555555555555556</c:v>
                </c:pt>
                <c:pt idx="122">
                  <c:v>0.14444444444444443</c:v>
                </c:pt>
                <c:pt idx="123">
                  <c:v>0.13333333333333333</c:v>
                </c:pt>
                <c:pt idx="124">
                  <c:v>0.12222222222222222</c:v>
                </c:pt>
                <c:pt idx="125">
                  <c:v>0.1111111111111111</c:v>
                </c:pt>
                <c:pt idx="126">
                  <c:v>0.1</c:v>
                </c:pt>
                <c:pt idx="127">
                  <c:v>8.8888888888888892E-2</c:v>
                </c:pt>
                <c:pt idx="128">
                  <c:v>7.7777777777777779E-2</c:v>
                </c:pt>
                <c:pt idx="129">
                  <c:v>6.6666666666666666E-2</c:v>
                </c:pt>
                <c:pt idx="130">
                  <c:v>5.5555555555555552E-2</c:v>
                </c:pt>
                <c:pt idx="131">
                  <c:v>4.4444444444444446E-2</c:v>
                </c:pt>
                <c:pt idx="132">
                  <c:v>3.3333333333333333E-2</c:v>
                </c:pt>
                <c:pt idx="133">
                  <c:v>2.2222222222222223E-2</c:v>
                </c:pt>
                <c:pt idx="134">
                  <c:v>1.1111111111111112E-2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1.1111111111111112E-2</c:v>
                </c:pt>
                <c:pt idx="227">
                  <c:v>2.2222222222222223E-2</c:v>
                </c:pt>
                <c:pt idx="228">
                  <c:v>3.3333333333333333E-2</c:v>
                </c:pt>
                <c:pt idx="229">
                  <c:v>4.4444444444444446E-2</c:v>
                </c:pt>
                <c:pt idx="230">
                  <c:v>5.5555555555555552E-2</c:v>
                </c:pt>
                <c:pt idx="231">
                  <c:v>6.6666666666666666E-2</c:v>
                </c:pt>
                <c:pt idx="232">
                  <c:v>7.7777777777777779E-2</c:v>
                </c:pt>
                <c:pt idx="233">
                  <c:v>8.8888888888888892E-2</c:v>
                </c:pt>
                <c:pt idx="234">
                  <c:v>0.1</c:v>
                </c:pt>
                <c:pt idx="235">
                  <c:v>0.1111111111111111</c:v>
                </c:pt>
                <c:pt idx="236">
                  <c:v>0.12222222222222222</c:v>
                </c:pt>
                <c:pt idx="237">
                  <c:v>0.13333333333333333</c:v>
                </c:pt>
                <c:pt idx="238">
                  <c:v>0.14444444444444443</c:v>
                </c:pt>
                <c:pt idx="239">
                  <c:v>0.15555555555555556</c:v>
                </c:pt>
                <c:pt idx="240">
                  <c:v>0.16666666666666666</c:v>
                </c:pt>
                <c:pt idx="241">
                  <c:v>0.17777777777777778</c:v>
                </c:pt>
                <c:pt idx="242">
                  <c:v>0.18888888888888888</c:v>
                </c:pt>
                <c:pt idx="243">
                  <c:v>0.2</c:v>
                </c:pt>
                <c:pt idx="244">
                  <c:v>0.21111111111111111</c:v>
                </c:pt>
                <c:pt idx="245">
                  <c:v>0.22222222222222221</c:v>
                </c:pt>
                <c:pt idx="246">
                  <c:v>0.23333333333333334</c:v>
                </c:pt>
                <c:pt idx="247">
                  <c:v>0.24444444444444444</c:v>
                </c:pt>
                <c:pt idx="248">
                  <c:v>0.25555555555555554</c:v>
                </c:pt>
                <c:pt idx="249">
                  <c:v>0.26666666666666666</c:v>
                </c:pt>
                <c:pt idx="250">
                  <c:v>0.27777777777777779</c:v>
                </c:pt>
                <c:pt idx="251">
                  <c:v>0.28888888888888886</c:v>
                </c:pt>
                <c:pt idx="252">
                  <c:v>0.3</c:v>
                </c:pt>
                <c:pt idx="253">
                  <c:v>0.31111111111111112</c:v>
                </c:pt>
                <c:pt idx="254">
                  <c:v>0.32222222222222224</c:v>
                </c:pt>
                <c:pt idx="255">
                  <c:v>0.33333333333333331</c:v>
                </c:pt>
                <c:pt idx="256">
                  <c:v>0.34444444444444444</c:v>
                </c:pt>
                <c:pt idx="257">
                  <c:v>0.35555555555555557</c:v>
                </c:pt>
                <c:pt idx="258">
                  <c:v>0.36666666666666664</c:v>
                </c:pt>
                <c:pt idx="259">
                  <c:v>0.37777777777777777</c:v>
                </c:pt>
                <c:pt idx="260">
                  <c:v>0.3888888888888889</c:v>
                </c:pt>
                <c:pt idx="261">
                  <c:v>0.4</c:v>
                </c:pt>
                <c:pt idx="262">
                  <c:v>0.41111111111111109</c:v>
                </c:pt>
                <c:pt idx="263">
                  <c:v>0.42222222222222222</c:v>
                </c:pt>
                <c:pt idx="264">
                  <c:v>0.43333333333333335</c:v>
                </c:pt>
                <c:pt idx="265">
                  <c:v>0.44444444444444442</c:v>
                </c:pt>
                <c:pt idx="266">
                  <c:v>0.45555555555555555</c:v>
                </c:pt>
                <c:pt idx="267">
                  <c:v>0.46666666666666667</c:v>
                </c:pt>
                <c:pt idx="268">
                  <c:v>0.4777777777777778</c:v>
                </c:pt>
                <c:pt idx="269">
                  <c:v>0.48888888888888887</c:v>
                </c:pt>
                <c:pt idx="270">
                  <c:v>0.5</c:v>
                </c:pt>
                <c:pt idx="271">
                  <c:v>0.51111111111111107</c:v>
                </c:pt>
                <c:pt idx="272">
                  <c:v>0.52222222222222225</c:v>
                </c:pt>
                <c:pt idx="273">
                  <c:v>0.53333333333333333</c:v>
                </c:pt>
                <c:pt idx="274">
                  <c:v>0.5444444444444444</c:v>
                </c:pt>
                <c:pt idx="275">
                  <c:v>0.55555555555555558</c:v>
                </c:pt>
                <c:pt idx="276">
                  <c:v>0.56666666666666665</c:v>
                </c:pt>
                <c:pt idx="277">
                  <c:v>0.57777777777777772</c:v>
                </c:pt>
                <c:pt idx="278">
                  <c:v>0.58888888888888891</c:v>
                </c:pt>
                <c:pt idx="279">
                  <c:v>0.6</c:v>
                </c:pt>
                <c:pt idx="280">
                  <c:v>0.61111111111111116</c:v>
                </c:pt>
                <c:pt idx="281">
                  <c:v>0.62222222222222223</c:v>
                </c:pt>
                <c:pt idx="282">
                  <c:v>0.6333333333333333</c:v>
                </c:pt>
                <c:pt idx="283">
                  <c:v>0.64444444444444449</c:v>
                </c:pt>
                <c:pt idx="284">
                  <c:v>0.65555555555555556</c:v>
                </c:pt>
                <c:pt idx="285">
                  <c:v>0.66666666666666663</c:v>
                </c:pt>
                <c:pt idx="286">
                  <c:v>0.67777777777777781</c:v>
                </c:pt>
                <c:pt idx="287">
                  <c:v>0.68888888888888888</c:v>
                </c:pt>
                <c:pt idx="288">
                  <c:v>0.7</c:v>
                </c:pt>
                <c:pt idx="289">
                  <c:v>0.71111111111111114</c:v>
                </c:pt>
                <c:pt idx="290">
                  <c:v>0.72222222222222221</c:v>
                </c:pt>
                <c:pt idx="291">
                  <c:v>0.73333333333333328</c:v>
                </c:pt>
                <c:pt idx="292">
                  <c:v>0.74444444444444446</c:v>
                </c:pt>
                <c:pt idx="293">
                  <c:v>0.75555555555555554</c:v>
                </c:pt>
                <c:pt idx="294">
                  <c:v>0.76666666666666672</c:v>
                </c:pt>
                <c:pt idx="295">
                  <c:v>0.77777777777777779</c:v>
                </c:pt>
                <c:pt idx="296">
                  <c:v>0.78888888888888886</c:v>
                </c:pt>
                <c:pt idx="297">
                  <c:v>0.8</c:v>
                </c:pt>
                <c:pt idx="298">
                  <c:v>0.81111111111111112</c:v>
                </c:pt>
                <c:pt idx="299">
                  <c:v>0.82222222222222219</c:v>
                </c:pt>
                <c:pt idx="300">
                  <c:v>0.83333333333333337</c:v>
                </c:pt>
                <c:pt idx="301">
                  <c:v>0.84444444444444444</c:v>
                </c:pt>
                <c:pt idx="302">
                  <c:v>0.85555555555555551</c:v>
                </c:pt>
                <c:pt idx="303">
                  <c:v>0.8666666666666667</c:v>
                </c:pt>
                <c:pt idx="304">
                  <c:v>0.87777777777777777</c:v>
                </c:pt>
                <c:pt idx="305">
                  <c:v>0.88888888888888884</c:v>
                </c:pt>
                <c:pt idx="306">
                  <c:v>0.9</c:v>
                </c:pt>
                <c:pt idx="307">
                  <c:v>0.91111111111111109</c:v>
                </c:pt>
                <c:pt idx="308">
                  <c:v>0.92222222222222228</c:v>
                </c:pt>
                <c:pt idx="309">
                  <c:v>0.93333333333333335</c:v>
                </c:pt>
                <c:pt idx="310">
                  <c:v>0.94444444444444442</c:v>
                </c:pt>
                <c:pt idx="311">
                  <c:v>0.9555555555555556</c:v>
                </c:pt>
                <c:pt idx="312">
                  <c:v>0.96666666666666667</c:v>
                </c:pt>
                <c:pt idx="313">
                  <c:v>0.97777777777777775</c:v>
                </c:pt>
                <c:pt idx="314">
                  <c:v>0.98888888888888893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1</c:v>
                </c:pt>
                <c:pt idx="321">
                  <c:v>1</c:v>
                </c:pt>
                <c:pt idx="322">
                  <c:v>1</c:v>
                </c:pt>
                <c:pt idx="323">
                  <c:v>1</c:v>
                </c:pt>
                <c:pt idx="324">
                  <c:v>1</c:v>
                </c:pt>
                <c:pt idx="325">
                  <c:v>1</c:v>
                </c:pt>
                <c:pt idx="326">
                  <c:v>1</c:v>
                </c:pt>
                <c:pt idx="327">
                  <c:v>1</c:v>
                </c:pt>
                <c:pt idx="328">
                  <c:v>1</c:v>
                </c:pt>
                <c:pt idx="329">
                  <c:v>1</c:v>
                </c:pt>
                <c:pt idx="330">
                  <c:v>1</c:v>
                </c:pt>
                <c:pt idx="331">
                  <c:v>1</c:v>
                </c:pt>
                <c:pt idx="332">
                  <c:v>1</c:v>
                </c:pt>
                <c:pt idx="333">
                  <c:v>1</c:v>
                </c:pt>
                <c:pt idx="334">
                  <c:v>1</c:v>
                </c:pt>
                <c:pt idx="335">
                  <c:v>1</c:v>
                </c:pt>
                <c:pt idx="336">
                  <c:v>1</c:v>
                </c:pt>
                <c:pt idx="337">
                  <c:v>1</c:v>
                </c:pt>
                <c:pt idx="338">
                  <c:v>1</c:v>
                </c:pt>
                <c:pt idx="339">
                  <c:v>1</c:v>
                </c:pt>
                <c:pt idx="340">
                  <c:v>1</c:v>
                </c:pt>
                <c:pt idx="341">
                  <c:v>1</c:v>
                </c:pt>
                <c:pt idx="342">
                  <c:v>1</c:v>
                </c:pt>
                <c:pt idx="343">
                  <c:v>1</c:v>
                </c:pt>
                <c:pt idx="344">
                  <c:v>1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'W2'!$I$1:$I$2</c:f>
              <c:strCache>
                <c:ptCount val="2"/>
                <c:pt idx="1">
                  <c:v>VPR2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'W2'!$B$3:$B$362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'W2'!$I$3:$I$362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1.1111111111111112E-2</c:v>
                </c:pt>
                <c:pt idx="47">
                  <c:v>2.2222222222222223E-2</c:v>
                </c:pt>
                <c:pt idx="48">
                  <c:v>3.3333333333333333E-2</c:v>
                </c:pt>
                <c:pt idx="49">
                  <c:v>4.4444444444444446E-2</c:v>
                </c:pt>
                <c:pt idx="50">
                  <c:v>5.5555555555555552E-2</c:v>
                </c:pt>
                <c:pt idx="51">
                  <c:v>6.6666666666666666E-2</c:v>
                </c:pt>
                <c:pt idx="52">
                  <c:v>7.7777777777777779E-2</c:v>
                </c:pt>
                <c:pt idx="53">
                  <c:v>8.8888888888888892E-2</c:v>
                </c:pt>
                <c:pt idx="54">
                  <c:v>0.1</c:v>
                </c:pt>
                <c:pt idx="55">
                  <c:v>0.1111111111111111</c:v>
                </c:pt>
                <c:pt idx="56">
                  <c:v>0.12222222222222222</c:v>
                </c:pt>
                <c:pt idx="57">
                  <c:v>0.13333333333333333</c:v>
                </c:pt>
                <c:pt idx="58">
                  <c:v>0.14444444444444443</c:v>
                </c:pt>
                <c:pt idx="59">
                  <c:v>0.15555555555555556</c:v>
                </c:pt>
                <c:pt idx="60">
                  <c:v>0.16666666666666666</c:v>
                </c:pt>
                <c:pt idx="61">
                  <c:v>0.17777777777777778</c:v>
                </c:pt>
                <c:pt idx="62">
                  <c:v>0.18888888888888888</c:v>
                </c:pt>
                <c:pt idx="63">
                  <c:v>0.2</c:v>
                </c:pt>
                <c:pt idx="64">
                  <c:v>0.21111111111111111</c:v>
                </c:pt>
                <c:pt idx="65">
                  <c:v>0.22222222222222221</c:v>
                </c:pt>
                <c:pt idx="66">
                  <c:v>0.23333333333333334</c:v>
                </c:pt>
                <c:pt idx="67">
                  <c:v>0.24444444444444444</c:v>
                </c:pt>
                <c:pt idx="68">
                  <c:v>0.25555555555555554</c:v>
                </c:pt>
                <c:pt idx="69">
                  <c:v>0.26666666666666666</c:v>
                </c:pt>
                <c:pt idx="70">
                  <c:v>0.27777777777777779</c:v>
                </c:pt>
                <c:pt idx="71">
                  <c:v>0.28888888888888886</c:v>
                </c:pt>
                <c:pt idx="72">
                  <c:v>0.3</c:v>
                </c:pt>
                <c:pt idx="73">
                  <c:v>0.31111111111111112</c:v>
                </c:pt>
                <c:pt idx="74">
                  <c:v>0.32222222222222224</c:v>
                </c:pt>
                <c:pt idx="75">
                  <c:v>0.33333333333333331</c:v>
                </c:pt>
                <c:pt idx="76">
                  <c:v>0.34444444444444444</c:v>
                </c:pt>
                <c:pt idx="77">
                  <c:v>0.35555555555555557</c:v>
                </c:pt>
                <c:pt idx="78">
                  <c:v>0.36666666666666664</c:v>
                </c:pt>
                <c:pt idx="79">
                  <c:v>0.37777777777777777</c:v>
                </c:pt>
                <c:pt idx="80">
                  <c:v>0.3888888888888889</c:v>
                </c:pt>
                <c:pt idx="81">
                  <c:v>0.4</c:v>
                </c:pt>
                <c:pt idx="82">
                  <c:v>0.41111111111111109</c:v>
                </c:pt>
                <c:pt idx="83">
                  <c:v>0.42222222222222222</c:v>
                </c:pt>
                <c:pt idx="84">
                  <c:v>0.43333333333333335</c:v>
                </c:pt>
                <c:pt idx="85">
                  <c:v>0.44444444444444442</c:v>
                </c:pt>
                <c:pt idx="86">
                  <c:v>0.45555555555555555</c:v>
                </c:pt>
                <c:pt idx="87">
                  <c:v>0.46666666666666667</c:v>
                </c:pt>
                <c:pt idx="88">
                  <c:v>0.4777777777777778</c:v>
                </c:pt>
                <c:pt idx="89">
                  <c:v>0.48888888888888887</c:v>
                </c:pt>
                <c:pt idx="90">
                  <c:v>0.5</c:v>
                </c:pt>
                <c:pt idx="91">
                  <c:v>0.51111111111111107</c:v>
                </c:pt>
                <c:pt idx="92">
                  <c:v>0.52222222222222225</c:v>
                </c:pt>
                <c:pt idx="93">
                  <c:v>0.53333333333333333</c:v>
                </c:pt>
                <c:pt idx="94">
                  <c:v>0.5444444444444444</c:v>
                </c:pt>
                <c:pt idx="95">
                  <c:v>0.55555555555555558</c:v>
                </c:pt>
                <c:pt idx="96">
                  <c:v>0.56666666666666665</c:v>
                </c:pt>
                <c:pt idx="97">
                  <c:v>0.57777777777777772</c:v>
                </c:pt>
                <c:pt idx="98">
                  <c:v>0.58888888888888891</c:v>
                </c:pt>
                <c:pt idx="99">
                  <c:v>0.6</c:v>
                </c:pt>
                <c:pt idx="100">
                  <c:v>0.61111111111111116</c:v>
                </c:pt>
                <c:pt idx="101">
                  <c:v>0.62222222222222223</c:v>
                </c:pt>
                <c:pt idx="102">
                  <c:v>0.6333333333333333</c:v>
                </c:pt>
                <c:pt idx="103">
                  <c:v>0.64444444444444449</c:v>
                </c:pt>
                <c:pt idx="104">
                  <c:v>0.65555555555555556</c:v>
                </c:pt>
                <c:pt idx="105">
                  <c:v>0.66666666666666663</c:v>
                </c:pt>
                <c:pt idx="106">
                  <c:v>0.67777777777777781</c:v>
                </c:pt>
                <c:pt idx="107">
                  <c:v>0.68888888888888888</c:v>
                </c:pt>
                <c:pt idx="108">
                  <c:v>0.7</c:v>
                </c:pt>
                <c:pt idx="109">
                  <c:v>0.71111111111111114</c:v>
                </c:pt>
                <c:pt idx="110">
                  <c:v>0.72222222222222221</c:v>
                </c:pt>
                <c:pt idx="111">
                  <c:v>0.73333333333333328</c:v>
                </c:pt>
                <c:pt idx="112">
                  <c:v>0.74444444444444446</c:v>
                </c:pt>
                <c:pt idx="113">
                  <c:v>0.75555555555555554</c:v>
                </c:pt>
                <c:pt idx="114">
                  <c:v>0.76666666666666672</c:v>
                </c:pt>
                <c:pt idx="115">
                  <c:v>0.77777777777777779</c:v>
                </c:pt>
                <c:pt idx="116">
                  <c:v>0.78888888888888886</c:v>
                </c:pt>
                <c:pt idx="117">
                  <c:v>0.8</c:v>
                </c:pt>
                <c:pt idx="118">
                  <c:v>0.81111111111111112</c:v>
                </c:pt>
                <c:pt idx="119">
                  <c:v>0.82222222222222219</c:v>
                </c:pt>
                <c:pt idx="120">
                  <c:v>0.83333333333333337</c:v>
                </c:pt>
                <c:pt idx="121">
                  <c:v>0.84444444444444444</c:v>
                </c:pt>
                <c:pt idx="122">
                  <c:v>0.85555555555555551</c:v>
                </c:pt>
                <c:pt idx="123">
                  <c:v>0.8666666666666667</c:v>
                </c:pt>
                <c:pt idx="124">
                  <c:v>0.87777777777777777</c:v>
                </c:pt>
                <c:pt idx="125">
                  <c:v>0.88888888888888884</c:v>
                </c:pt>
                <c:pt idx="126">
                  <c:v>0.9</c:v>
                </c:pt>
                <c:pt idx="127">
                  <c:v>0.91111111111111109</c:v>
                </c:pt>
                <c:pt idx="128">
                  <c:v>0.92222222222222228</c:v>
                </c:pt>
                <c:pt idx="129">
                  <c:v>0.93333333333333335</c:v>
                </c:pt>
                <c:pt idx="130">
                  <c:v>0.94444444444444442</c:v>
                </c:pt>
                <c:pt idx="131">
                  <c:v>0.9555555555555556</c:v>
                </c:pt>
                <c:pt idx="132">
                  <c:v>0.96666666666666667</c:v>
                </c:pt>
                <c:pt idx="133">
                  <c:v>0.97777777777777775</c:v>
                </c:pt>
                <c:pt idx="134">
                  <c:v>0.98888888888888893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0.98888888888888893</c:v>
                </c:pt>
                <c:pt idx="227">
                  <c:v>0.97777777777777775</c:v>
                </c:pt>
                <c:pt idx="228">
                  <c:v>0.96666666666666667</c:v>
                </c:pt>
                <c:pt idx="229">
                  <c:v>0.9555555555555556</c:v>
                </c:pt>
                <c:pt idx="230">
                  <c:v>0.94444444444444442</c:v>
                </c:pt>
                <c:pt idx="231">
                  <c:v>0.93333333333333335</c:v>
                </c:pt>
                <c:pt idx="232">
                  <c:v>0.92222222222222228</c:v>
                </c:pt>
                <c:pt idx="233">
                  <c:v>0.91111111111111109</c:v>
                </c:pt>
                <c:pt idx="234">
                  <c:v>0.9</c:v>
                </c:pt>
                <c:pt idx="235">
                  <c:v>0.88888888888888884</c:v>
                </c:pt>
                <c:pt idx="236">
                  <c:v>0.87777777777777777</c:v>
                </c:pt>
                <c:pt idx="237">
                  <c:v>0.8666666666666667</c:v>
                </c:pt>
                <c:pt idx="238">
                  <c:v>0.85555555555555551</c:v>
                </c:pt>
                <c:pt idx="239">
                  <c:v>0.84444444444444444</c:v>
                </c:pt>
                <c:pt idx="240">
                  <c:v>0.83333333333333337</c:v>
                </c:pt>
                <c:pt idx="241">
                  <c:v>0.82222222222222219</c:v>
                </c:pt>
                <c:pt idx="242">
                  <c:v>0.81111111111111112</c:v>
                </c:pt>
                <c:pt idx="243">
                  <c:v>0.8</c:v>
                </c:pt>
                <c:pt idx="244">
                  <c:v>0.78888888888888886</c:v>
                </c:pt>
                <c:pt idx="245">
                  <c:v>0.77777777777777779</c:v>
                </c:pt>
                <c:pt idx="246">
                  <c:v>0.76666666666666672</c:v>
                </c:pt>
                <c:pt idx="247">
                  <c:v>0.75555555555555554</c:v>
                </c:pt>
                <c:pt idx="248">
                  <c:v>0.74444444444444446</c:v>
                </c:pt>
                <c:pt idx="249">
                  <c:v>0.73333333333333328</c:v>
                </c:pt>
                <c:pt idx="250">
                  <c:v>0.72222222222222221</c:v>
                </c:pt>
                <c:pt idx="251">
                  <c:v>0.71111111111111114</c:v>
                </c:pt>
                <c:pt idx="252">
                  <c:v>0.7</c:v>
                </c:pt>
                <c:pt idx="253">
                  <c:v>0.68888888888888888</c:v>
                </c:pt>
                <c:pt idx="254">
                  <c:v>0.67777777777777781</c:v>
                </c:pt>
                <c:pt idx="255">
                  <c:v>0.66666666666666663</c:v>
                </c:pt>
                <c:pt idx="256">
                  <c:v>0.65555555555555556</c:v>
                </c:pt>
                <c:pt idx="257">
                  <c:v>0.64444444444444449</c:v>
                </c:pt>
                <c:pt idx="258">
                  <c:v>0.6333333333333333</c:v>
                </c:pt>
                <c:pt idx="259">
                  <c:v>0.62222222222222223</c:v>
                </c:pt>
                <c:pt idx="260">
                  <c:v>0.61111111111111116</c:v>
                </c:pt>
                <c:pt idx="261">
                  <c:v>0.6</c:v>
                </c:pt>
                <c:pt idx="262">
                  <c:v>0.58888888888888891</c:v>
                </c:pt>
                <c:pt idx="263">
                  <c:v>0.57777777777777772</c:v>
                </c:pt>
                <c:pt idx="264">
                  <c:v>0.56666666666666665</c:v>
                </c:pt>
                <c:pt idx="265">
                  <c:v>0.55555555555555558</c:v>
                </c:pt>
                <c:pt idx="266">
                  <c:v>0.5444444444444444</c:v>
                </c:pt>
                <c:pt idx="267">
                  <c:v>0.53333333333333333</c:v>
                </c:pt>
                <c:pt idx="268">
                  <c:v>0.52222222222222225</c:v>
                </c:pt>
                <c:pt idx="269">
                  <c:v>0.51111111111111107</c:v>
                </c:pt>
                <c:pt idx="270">
                  <c:v>0.5</c:v>
                </c:pt>
                <c:pt idx="271">
                  <c:v>0.48888888888888887</c:v>
                </c:pt>
                <c:pt idx="272">
                  <c:v>0.4777777777777778</c:v>
                </c:pt>
                <c:pt idx="273">
                  <c:v>0.46666666666666667</c:v>
                </c:pt>
                <c:pt idx="274">
                  <c:v>0.45555555555555555</c:v>
                </c:pt>
                <c:pt idx="275">
                  <c:v>0.44444444444444442</c:v>
                </c:pt>
                <c:pt idx="276">
                  <c:v>0.43333333333333335</c:v>
                </c:pt>
                <c:pt idx="277">
                  <c:v>0.42222222222222222</c:v>
                </c:pt>
                <c:pt idx="278">
                  <c:v>0.41111111111111109</c:v>
                </c:pt>
                <c:pt idx="279">
                  <c:v>0.4</c:v>
                </c:pt>
                <c:pt idx="280">
                  <c:v>0.3888888888888889</c:v>
                </c:pt>
                <c:pt idx="281">
                  <c:v>0.37777777777777777</c:v>
                </c:pt>
                <c:pt idx="282">
                  <c:v>0.36666666666666664</c:v>
                </c:pt>
                <c:pt idx="283">
                  <c:v>0.35555555555555557</c:v>
                </c:pt>
                <c:pt idx="284">
                  <c:v>0.34444444444444444</c:v>
                </c:pt>
                <c:pt idx="285">
                  <c:v>0.33333333333333331</c:v>
                </c:pt>
                <c:pt idx="286">
                  <c:v>0.32222222222222224</c:v>
                </c:pt>
                <c:pt idx="287">
                  <c:v>0.31111111111111112</c:v>
                </c:pt>
                <c:pt idx="288">
                  <c:v>0.3</c:v>
                </c:pt>
                <c:pt idx="289">
                  <c:v>0.28888888888888886</c:v>
                </c:pt>
                <c:pt idx="290">
                  <c:v>0.27777777777777779</c:v>
                </c:pt>
                <c:pt idx="291">
                  <c:v>0.26666666666666666</c:v>
                </c:pt>
                <c:pt idx="292">
                  <c:v>0.25555555555555554</c:v>
                </c:pt>
                <c:pt idx="293">
                  <c:v>0.24444444444444444</c:v>
                </c:pt>
                <c:pt idx="294">
                  <c:v>0.23333333333333334</c:v>
                </c:pt>
                <c:pt idx="295">
                  <c:v>0.22222222222222221</c:v>
                </c:pt>
                <c:pt idx="296">
                  <c:v>0.21111111111111111</c:v>
                </c:pt>
                <c:pt idx="297">
                  <c:v>0.2</c:v>
                </c:pt>
                <c:pt idx="298">
                  <c:v>0.18888888888888888</c:v>
                </c:pt>
                <c:pt idx="299">
                  <c:v>0.17777777777777778</c:v>
                </c:pt>
                <c:pt idx="300">
                  <c:v>0.16666666666666666</c:v>
                </c:pt>
                <c:pt idx="301">
                  <c:v>0.15555555555555556</c:v>
                </c:pt>
                <c:pt idx="302">
                  <c:v>0.14444444444444443</c:v>
                </c:pt>
                <c:pt idx="303">
                  <c:v>0.13333333333333333</c:v>
                </c:pt>
                <c:pt idx="304">
                  <c:v>0.12222222222222222</c:v>
                </c:pt>
                <c:pt idx="305">
                  <c:v>0.1111111111111111</c:v>
                </c:pt>
                <c:pt idx="306">
                  <c:v>0.1</c:v>
                </c:pt>
                <c:pt idx="307">
                  <c:v>8.8888888888888892E-2</c:v>
                </c:pt>
                <c:pt idx="308">
                  <c:v>7.7777777777777779E-2</c:v>
                </c:pt>
                <c:pt idx="309">
                  <c:v>6.6666666666666666E-2</c:v>
                </c:pt>
                <c:pt idx="310">
                  <c:v>5.5555555555555552E-2</c:v>
                </c:pt>
                <c:pt idx="311">
                  <c:v>4.4444444444444446E-2</c:v>
                </c:pt>
                <c:pt idx="312">
                  <c:v>3.3333333333333333E-2</c:v>
                </c:pt>
                <c:pt idx="313">
                  <c:v>2.2222222222222223E-2</c:v>
                </c:pt>
                <c:pt idx="314">
                  <c:v>1.1111111111111112E-2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233848"/>
        <c:axId val="204234240"/>
      </c:scatterChart>
      <c:valAx>
        <c:axId val="204233848"/>
        <c:scaling>
          <c:orientation val="minMax"/>
          <c:max val="36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grid</a:t>
                </a:r>
              </a:p>
            </c:rich>
          </c:tx>
          <c:layout>
            <c:manualLayout>
              <c:xMode val="edge"/>
              <c:yMode val="edge"/>
              <c:x val="0.39133902012248467"/>
              <c:y val="0.888472222222222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4234240"/>
        <c:crosses val="autoZero"/>
        <c:crossBetween val="midCat"/>
        <c:majorUnit val="30"/>
      </c:valAx>
      <c:valAx>
        <c:axId val="204234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Impact (weight)</a:t>
                </a:r>
              </a:p>
            </c:rich>
          </c:tx>
          <c:layout>
            <c:manualLayout>
              <c:xMode val="edge"/>
              <c:yMode val="edge"/>
              <c:x val="2.7777777777777779E-3"/>
              <c:y val="0.2230479002624671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423384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'nW2'!$G$1:$G$2</c:f>
              <c:strCache>
                <c:ptCount val="2"/>
                <c:pt idx="1">
                  <c:v>sum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'nW2'!$B$3:$B$362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'nW2'!$G$3:$G$362</c:f>
              <c:numCache>
                <c:formatCode>General</c:formatCode>
                <c:ptCount val="3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2</c:v>
                </c:pt>
                <c:pt idx="47">
                  <c:v>2</c:v>
                </c:pt>
                <c:pt idx="48">
                  <c:v>2</c:v>
                </c:pt>
                <c:pt idx="49">
                  <c:v>2</c:v>
                </c:pt>
                <c:pt idx="50">
                  <c:v>2</c:v>
                </c:pt>
                <c:pt idx="51">
                  <c:v>2</c:v>
                </c:pt>
                <c:pt idx="52">
                  <c:v>2</c:v>
                </c:pt>
                <c:pt idx="53">
                  <c:v>2</c:v>
                </c:pt>
                <c:pt idx="54">
                  <c:v>2</c:v>
                </c:pt>
                <c:pt idx="55">
                  <c:v>2</c:v>
                </c:pt>
                <c:pt idx="56">
                  <c:v>2</c:v>
                </c:pt>
                <c:pt idx="57">
                  <c:v>2</c:v>
                </c:pt>
                <c:pt idx="58">
                  <c:v>2</c:v>
                </c:pt>
                <c:pt idx="59">
                  <c:v>2</c:v>
                </c:pt>
                <c:pt idx="60">
                  <c:v>2</c:v>
                </c:pt>
                <c:pt idx="61">
                  <c:v>2</c:v>
                </c:pt>
                <c:pt idx="62">
                  <c:v>2</c:v>
                </c:pt>
                <c:pt idx="63">
                  <c:v>2</c:v>
                </c:pt>
                <c:pt idx="64">
                  <c:v>2</c:v>
                </c:pt>
                <c:pt idx="65">
                  <c:v>2</c:v>
                </c:pt>
                <c:pt idx="66">
                  <c:v>2</c:v>
                </c:pt>
                <c:pt idx="67">
                  <c:v>2</c:v>
                </c:pt>
                <c:pt idx="68">
                  <c:v>2</c:v>
                </c:pt>
                <c:pt idx="69">
                  <c:v>2</c:v>
                </c:pt>
                <c:pt idx="70">
                  <c:v>2</c:v>
                </c:pt>
                <c:pt idx="71">
                  <c:v>2</c:v>
                </c:pt>
                <c:pt idx="72">
                  <c:v>2</c:v>
                </c:pt>
                <c:pt idx="73">
                  <c:v>2</c:v>
                </c:pt>
                <c:pt idx="74">
                  <c:v>2</c:v>
                </c:pt>
                <c:pt idx="75">
                  <c:v>2</c:v>
                </c:pt>
                <c:pt idx="76">
                  <c:v>2</c:v>
                </c:pt>
                <c:pt idx="77">
                  <c:v>2</c:v>
                </c:pt>
                <c:pt idx="78">
                  <c:v>2</c:v>
                </c:pt>
                <c:pt idx="79">
                  <c:v>2</c:v>
                </c:pt>
                <c:pt idx="80">
                  <c:v>2</c:v>
                </c:pt>
                <c:pt idx="81">
                  <c:v>2</c:v>
                </c:pt>
                <c:pt idx="82">
                  <c:v>2</c:v>
                </c:pt>
                <c:pt idx="83">
                  <c:v>2</c:v>
                </c:pt>
                <c:pt idx="84">
                  <c:v>2</c:v>
                </c:pt>
                <c:pt idx="85">
                  <c:v>2</c:v>
                </c:pt>
                <c:pt idx="86">
                  <c:v>2</c:v>
                </c:pt>
                <c:pt idx="87">
                  <c:v>2</c:v>
                </c:pt>
                <c:pt idx="88">
                  <c:v>2</c:v>
                </c:pt>
                <c:pt idx="89">
                  <c:v>2</c:v>
                </c:pt>
                <c:pt idx="90">
                  <c:v>2</c:v>
                </c:pt>
                <c:pt idx="91">
                  <c:v>2</c:v>
                </c:pt>
                <c:pt idx="92">
                  <c:v>2</c:v>
                </c:pt>
                <c:pt idx="93">
                  <c:v>2</c:v>
                </c:pt>
                <c:pt idx="94">
                  <c:v>2</c:v>
                </c:pt>
                <c:pt idx="95">
                  <c:v>2</c:v>
                </c:pt>
                <c:pt idx="96">
                  <c:v>2</c:v>
                </c:pt>
                <c:pt idx="97">
                  <c:v>2</c:v>
                </c:pt>
                <c:pt idx="98">
                  <c:v>2</c:v>
                </c:pt>
                <c:pt idx="99">
                  <c:v>2</c:v>
                </c:pt>
                <c:pt idx="100">
                  <c:v>2</c:v>
                </c:pt>
                <c:pt idx="101">
                  <c:v>2</c:v>
                </c:pt>
                <c:pt idx="102">
                  <c:v>2</c:v>
                </c:pt>
                <c:pt idx="103">
                  <c:v>2</c:v>
                </c:pt>
                <c:pt idx="104">
                  <c:v>2</c:v>
                </c:pt>
                <c:pt idx="105">
                  <c:v>2</c:v>
                </c:pt>
                <c:pt idx="106">
                  <c:v>2</c:v>
                </c:pt>
                <c:pt idx="107">
                  <c:v>2</c:v>
                </c:pt>
                <c:pt idx="108">
                  <c:v>2</c:v>
                </c:pt>
                <c:pt idx="109">
                  <c:v>2</c:v>
                </c:pt>
                <c:pt idx="110">
                  <c:v>2</c:v>
                </c:pt>
                <c:pt idx="111">
                  <c:v>2</c:v>
                </c:pt>
                <c:pt idx="112">
                  <c:v>2</c:v>
                </c:pt>
                <c:pt idx="113">
                  <c:v>2</c:v>
                </c:pt>
                <c:pt idx="114">
                  <c:v>2</c:v>
                </c:pt>
                <c:pt idx="115">
                  <c:v>2</c:v>
                </c:pt>
                <c:pt idx="116">
                  <c:v>2</c:v>
                </c:pt>
                <c:pt idx="117">
                  <c:v>2</c:v>
                </c:pt>
                <c:pt idx="118">
                  <c:v>2</c:v>
                </c:pt>
                <c:pt idx="119">
                  <c:v>2</c:v>
                </c:pt>
                <c:pt idx="120">
                  <c:v>2</c:v>
                </c:pt>
                <c:pt idx="121">
                  <c:v>2</c:v>
                </c:pt>
                <c:pt idx="122">
                  <c:v>2</c:v>
                </c:pt>
                <c:pt idx="123">
                  <c:v>2</c:v>
                </c:pt>
                <c:pt idx="124">
                  <c:v>2</c:v>
                </c:pt>
                <c:pt idx="125">
                  <c:v>2</c:v>
                </c:pt>
                <c:pt idx="126">
                  <c:v>2</c:v>
                </c:pt>
                <c:pt idx="127">
                  <c:v>2</c:v>
                </c:pt>
                <c:pt idx="128">
                  <c:v>2</c:v>
                </c:pt>
                <c:pt idx="129">
                  <c:v>2</c:v>
                </c:pt>
                <c:pt idx="130">
                  <c:v>2</c:v>
                </c:pt>
                <c:pt idx="131">
                  <c:v>2</c:v>
                </c:pt>
                <c:pt idx="132">
                  <c:v>2</c:v>
                </c:pt>
                <c:pt idx="133">
                  <c:v>2</c:v>
                </c:pt>
                <c:pt idx="134">
                  <c:v>2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2</c:v>
                </c:pt>
                <c:pt idx="227">
                  <c:v>2</c:v>
                </c:pt>
                <c:pt idx="228">
                  <c:v>2</c:v>
                </c:pt>
                <c:pt idx="229">
                  <c:v>2</c:v>
                </c:pt>
                <c:pt idx="230">
                  <c:v>2</c:v>
                </c:pt>
                <c:pt idx="231">
                  <c:v>2</c:v>
                </c:pt>
                <c:pt idx="232">
                  <c:v>2</c:v>
                </c:pt>
                <c:pt idx="233">
                  <c:v>2</c:v>
                </c:pt>
                <c:pt idx="234">
                  <c:v>2</c:v>
                </c:pt>
                <c:pt idx="235">
                  <c:v>2</c:v>
                </c:pt>
                <c:pt idx="236">
                  <c:v>2</c:v>
                </c:pt>
                <c:pt idx="237">
                  <c:v>2</c:v>
                </c:pt>
                <c:pt idx="238">
                  <c:v>2</c:v>
                </c:pt>
                <c:pt idx="239">
                  <c:v>2</c:v>
                </c:pt>
                <c:pt idx="240">
                  <c:v>2</c:v>
                </c:pt>
                <c:pt idx="241">
                  <c:v>2</c:v>
                </c:pt>
                <c:pt idx="242">
                  <c:v>2</c:v>
                </c:pt>
                <c:pt idx="243">
                  <c:v>2</c:v>
                </c:pt>
                <c:pt idx="244">
                  <c:v>2</c:v>
                </c:pt>
                <c:pt idx="245">
                  <c:v>2</c:v>
                </c:pt>
                <c:pt idx="246">
                  <c:v>2</c:v>
                </c:pt>
                <c:pt idx="247">
                  <c:v>2</c:v>
                </c:pt>
                <c:pt idx="248">
                  <c:v>2</c:v>
                </c:pt>
                <c:pt idx="249">
                  <c:v>2</c:v>
                </c:pt>
                <c:pt idx="250">
                  <c:v>2</c:v>
                </c:pt>
                <c:pt idx="251">
                  <c:v>2</c:v>
                </c:pt>
                <c:pt idx="252">
                  <c:v>2</c:v>
                </c:pt>
                <c:pt idx="253">
                  <c:v>2</c:v>
                </c:pt>
                <c:pt idx="254">
                  <c:v>2</c:v>
                </c:pt>
                <c:pt idx="255">
                  <c:v>2</c:v>
                </c:pt>
                <c:pt idx="256">
                  <c:v>2</c:v>
                </c:pt>
                <c:pt idx="257">
                  <c:v>2</c:v>
                </c:pt>
                <c:pt idx="258">
                  <c:v>2</c:v>
                </c:pt>
                <c:pt idx="259">
                  <c:v>2</c:v>
                </c:pt>
                <c:pt idx="260">
                  <c:v>2</c:v>
                </c:pt>
                <c:pt idx="261">
                  <c:v>2</c:v>
                </c:pt>
                <c:pt idx="262">
                  <c:v>2</c:v>
                </c:pt>
                <c:pt idx="263">
                  <c:v>2</c:v>
                </c:pt>
                <c:pt idx="264">
                  <c:v>2</c:v>
                </c:pt>
                <c:pt idx="265">
                  <c:v>2</c:v>
                </c:pt>
                <c:pt idx="266">
                  <c:v>2</c:v>
                </c:pt>
                <c:pt idx="267">
                  <c:v>2</c:v>
                </c:pt>
                <c:pt idx="268">
                  <c:v>2</c:v>
                </c:pt>
                <c:pt idx="269">
                  <c:v>2</c:v>
                </c:pt>
                <c:pt idx="270">
                  <c:v>2</c:v>
                </c:pt>
                <c:pt idx="271">
                  <c:v>2</c:v>
                </c:pt>
                <c:pt idx="272">
                  <c:v>2</c:v>
                </c:pt>
                <c:pt idx="273">
                  <c:v>2</c:v>
                </c:pt>
                <c:pt idx="274">
                  <c:v>2</c:v>
                </c:pt>
                <c:pt idx="275">
                  <c:v>2</c:v>
                </c:pt>
                <c:pt idx="276">
                  <c:v>2</c:v>
                </c:pt>
                <c:pt idx="277">
                  <c:v>2</c:v>
                </c:pt>
                <c:pt idx="278">
                  <c:v>2</c:v>
                </c:pt>
                <c:pt idx="279">
                  <c:v>2</c:v>
                </c:pt>
                <c:pt idx="280">
                  <c:v>2</c:v>
                </c:pt>
                <c:pt idx="281">
                  <c:v>2</c:v>
                </c:pt>
                <c:pt idx="282">
                  <c:v>2</c:v>
                </c:pt>
                <c:pt idx="283">
                  <c:v>2</c:v>
                </c:pt>
                <c:pt idx="284">
                  <c:v>2</c:v>
                </c:pt>
                <c:pt idx="285">
                  <c:v>2</c:v>
                </c:pt>
                <c:pt idx="286">
                  <c:v>2</c:v>
                </c:pt>
                <c:pt idx="287">
                  <c:v>2</c:v>
                </c:pt>
                <c:pt idx="288">
                  <c:v>2</c:v>
                </c:pt>
                <c:pt idx="289">
                  <c:v>2</c:v>
                </c:pt>
                <c:pt idx="290">
                  <c:v>2</c:v>
                </c:pt>
                <c:pt idx="291">
                  <c:v>2</c:v>
                </c:pt>
                <c:pt idx="292">
                  <c:v>2</c:v>
                </c:pt>
                <c:pt idx="293">
                  <c:v>2</c:v>
                </c:pt>
                <c:pt idx="294">
                  <c:v>2</c:v>
                </c:pt>
                <c:pt idx="295">
                  <c:v>2</c:v>
                </c:pt>
                <c:pt idx="296">
                  <c:v>2</c:v>
                </c:pt>
                <c:pt idx="297">
                  <c:v>2</c:v>
                </c:pt>
                <c:pt idx="298">
                  <c:v>2</c:v>
                </c:pt>
                <c:pt idx="299">
                  <c:v>2</c:v>
                </c:pt>
                <c:pt idx="300">
                  <c:v>2</c:v>
                </c:pt>
                <c:pt idx="301">
                  <c:v>2</c:v>
                </c:pt>
                <c:pt idx="302">
                  <c:v>2</c:v>
                </c:pt>
                <c:pt idx="303">
                  <c:v>2</c:v>
                </c:pt>
                <c:pt idx="304">
                  <c:v>2</c:v>
                </c:pt>
                <c:pt idx="305">
                  <c:v>2</c:v>
                </c:pt>
                <c:pt idx="306">
                  <c:v>2</c:v>
                </c:pt>
                <c:pt idx="307">
                  <c:v>2</c:v>
                </c:pt>
                <c:pt idx="308">
                  <c:v>2</c:v>
                </c:pt>
                <c:pt idx="309">
                  <c:v>2</c:v>
                </c:pt>
                <c:pt idx="310">
                  <c:v>2</c:v>
                </c:pt>
                <c:pt idx="311">
                  <c:v>2</c:v>
                </c:pt>
                <c:pt idx="312">
                  <c:v>2</c:v>
                </c:pt>
                <c:pt idx="313">
                  <c:v>2</c:v>
                </c:pt>
                <c:pt idx="314">
                  <c:v>2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1</c:v>
                </c:pt>
                <c:pt idx="321">
                  <c:v>1</c:v>
                </c:pt>
                <c:pt idx="322">
                  <c:v>1</c:v>
                </c:pt>
                <c:pt idx="323">
                  <c:v>1</c:v>
                </c:pt>
                <c:pt idx="324">
                  <c:v>1</c:v>
                </c:pt>
                <c:pt idx="325">
                  <c:v>1</c:v>
                </c:pt>
                <c:pt idx="326">
                  <c:v>1</c:v>
                </c:pt>
                <c:pt idx="327">
                  <c:v>1</c:v>
                </c:pt>
                <c:pt idx="328">
                  <c:v>1</c:v>
                </c:pt>
                <c:pt idx="329">
                  <c:v>1</c:v>
                </c:pt>
                <c:pt idx="330">
                  <c:v>1</c:v>
                </c:pt>
                <c:pt idx="331">
                  <c:v>1</c:v>
                </c:pt>
                <c:pt idx="332">
                  <c:v>1</c:v>
                </c:pt>
                <c:pt idx="333">
                  <c:v>1</c:v>
                </c:pt>
                <c:pt idx="334">
                  <c:v>1</c:v>
                </c:pt>
                <c:pt idx="335">
                  <c:v>1</c:v>
                </c:pt>
                <c:pt idx="336">
                  <c:v>1</c:v>
                </c:pt>
                <c:pt idx="337">
                  <c:v>1</c:v>
                </c:pt>
                <c:pt idx="338">
                  <c:v>1</c:v>
                </c:pt>
                <c:pt idx="339">
                  <c:v>1</c:v>
                </c:pt>
                <c:pt idx="340">
                  <c:v>1</c:v>
                </c:pt>
                <c:pt idx="341">
                  <c:v>1</c:v>
                </c:pt>
                <c:pt idx="342">
                  <c:v>1</c:v>
                </c:pt>
                <c:pt idx="343">
                  <c:v>1</c:v>
                </c:pt>
                <c:pt idx="344">
                  <c:v>1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'nW2'!$H$1:$H$2</c:f>
              <c:strCache>
                <c:ptCount val="2"/>
                <c:pt idx="1">
                  <c:v>VPR1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'nW2'!$B$3:$B$362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'nW2'!$H$3:$H$362</c:f>
              <c:numCache>
                <c:formatCode>General</c:formatCode>
                <c:ptCount val="36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  <c:pt idx="300">
                  <c:v>1</c:v>
                </c:pt>
                <c:pt idx="301">
                  <c:v>1</c:v>
                </c:pt>
                <c:pt idx="302">
                  <c:v>1</c:v>
                </c:pt>
                <c:pt idx="303">
                  <c:v>1</c:v>
                </c:pt>
                <c:pt idx="304">
                  <c:v>1</c:v>
                </c:pt>
                <c:pt idx="305">
                  <c:v>1</c:v>
                </c:pt>
                <c:pt idx="306">
                  <c:v>1</c:v>
                </c:pt>
                <c:pt idx="307">
                  <c:v>1</c:v>
                </c:pt>
                <c:pt idx="308">
                  <c:v>1</c:v>
                </c:pt>
                <c:pt idx="309">
                  <c:v>1</c:v>
                </c:pt>
                <c:pt idx="310">
                  <c:v>1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1</c:v>
                </c:pt>
                <c:pt idx="321">
                  <c:v>1</c:v>
                </c:pt>
                <c:pt idx="322">
                  <c:v>1</c:v>
                </c:pt>
                <c:pt idx="323">
                  <c:v>1</c:v>
                </c:pt>
                <c:pt idx="324">
                  <c:v>1</c:v>
                </c:pt>
                <c:pt idx="325">
                  <c:v>1</c:v>
                </c:pt>
                <c:pt idx="326">
                  <c:v>1</c:v>
                </c:pt>
                <c:pt idx="327">
                  <c:v>1</c:v>
                </c:pt>
                <c:pt idx="328">
                  <c:v>1</c:v>
                </c:pt>
                <c:pt idx="329">
                  <c:v>1</c:v>
                </c:pt>
                <c:pt idx="330">
                  <c:v>1</c:v>
                </c:pt>
                <c:pt idx="331">
                  <c:v>1</c:v>
                </c:pt>
                <c:pt idx="332">
                  <c:v>1</c:v>
                </c:pt>
                <c:pt idx="333">
                  <c:v>1</c:v>
                </c:pt>
                <c:pt idx="334">
                  <c:v>1</c:v>
                </c:pt>
                <c:pt idx="335">
                  <c:v>1</c:v>
                </c:pt>
                <c:pt idx="336">
                  <c:v>1</c:v>
                </c:pt>
                <c:pt idx="337">
                  <c:v>1</c:v>
                </c:pt>
                <c:pt idx="338">
                  <c:v>1</c:v>
                </c:pt>
                <c:pt idx="339">
                  <c:v>1</c:v>
                </c:pt>
                <c:pt idx="340">
                  <c:v>1</c:v>
                </c:pt>
                <c:pt idx="341">
                  <c:v>1</c:v>
                </c:pt>
                <c:pt idx="342">
                  <c:v>1</c:v>
                </c:pt>
                <c:pt idx="343">
                  <c:v>1</c:v>
                </c:pt>
                <c:pt idx="344">
                  <c:v>1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'nW2'!$I$1:$I$2</c:f>
              <c:strCache>
                <c:ptCount val="2"/>
                <c:pt idx="1">
                  <c:v>VPR2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'nW2'!$B$3:$B$362</c:f>
              <c:numCache>
                <c:formatCode>General</c:formatCode>
                <c:ptCount val="3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</c:numCache>
            </c:numRef>
          </c:xVal>
          <c:yVal>
            <c:numRef>
              <c:f>'nW2'!$I$3:$I$362</c:f>
              <c:numCache>
                <c:formatCode>General</c:formatCode>
                <c:ptCount val="3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  <c:pt idx="300">
                  <c:v>1</c:v>
                </c:pt>
                <c:pt idx="301">
                  <c:v>1</c:v>
                </c:pt>
                <c:pt idx="302">
                  <c:v>1</c:v>
                </c:pt>
                <c:pt idx="303">
                  <c:v>1</c:v>
                </c:pt>
                <c:pt idx="304">
                  <c:v>1</c:v>
                </c:pt>
                <c:pt idx="305">
                  <c:v>1</c:v>
                </c:pt>
                <c:pt idx="306">
                  <c:v>1</c:v>
                </c:pt>
                <c:pt idx="307">
                  <c:v>1</c:v>
                </c:pt>
                <c:pt idx="308">
                  <c:v>1</c:v>
                </c:pt>
                <c:pt idx="309">
                  <c:v>1</c:v>
                </c:pt>
                <c:pt idx="310">
                  <c:v>1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235024"/>
        <c:axId val="204235416"/>
      </c:scatterChart>
      <c:valAx>
        <c:axId val="204235024"/>
        <c:scaling>
          <c:orientation val="minMax"/>
          <c:max val="36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grid</a:t>
                </a:r>
              </a:p>
            </c:rich>
          </c:tx>
          <c:layout>
            <c:manualLayout>
              <c:xMode val="edge"/>
              <c:yMode val="edge"/>
              <c:x val="0.39133902012248467"/>
              <c:y val="0.888472222222222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4235416"/>
        <c:crosses val="autoZero"/>
        <c:crossBetween val="midCat"/>
        <c:majorUnit val="30"/>
      </c:valAx>
      <c:valAx>
        <c:axId val="204235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Pixel Impact (weight)</a:t>
                </a:r>
              </a:p>
            </c:rich>
          </c:tx>
          <c:layout>
            <c:manualLayout>
              <c:xMode val="edge"/>
              <c:yMode val="edge"/>
              <c:x val="2.7777777777777779E-3"/>
              <c:y val="0.2230479002624671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42350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F4625C-B226-4E6E-9133-7791DE2CB969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CFDF86-E2CA-4EAB-8B08-AC19C83E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69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A84-9697-4CDD-87DF-C5231F98556D}" type="datetime1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624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278B-A423-401F-AC1B-EB164FC18785}" type="datetime1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012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76C0F-E176-4B3A-8610-E37222A4EDA7}" type="datetime1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70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9934B-DBA2-49F4-ABDD-E0AD9092FAC3}" type="datetime1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/>
            </a:lvl1pPr>
          </a:lstStyle>
          <a:p>
            <a:fld id="{30DA1402-DC61-4E72-B824-17FE8DE58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04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9DED-4B2A-4723-BC88-2AA8CDB4E71B}" type="datetime1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259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D6185-A2EB-4E35-BF38-620B232B2E86}" type="datetime1">
              <a:rPr lang="en-US" smtClean="0"/>
              <a:t>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942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7D5D9-5085-4EE8-A1D4-303BA70A7B37}" type="datetime1">
              <a:rPr lang="en-US" smtClean="0"/>
              <a:t>1/15/2017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28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C82F-C52A-455B-B19D-C50790F51BF7}" type="datetime1">
              <a:rPr lang="en-US" smtClean="0"/>
              <a:t>1/15/2017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7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6DEB7-5738-43E2-8C39-88A4B80EF8D6}" type="datetime1">
              <a:rPr lang="en-US" smtClean="0"/>
              <a:t>1/15/2017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091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F1555-0341-49AD-AE2B-6DCF0FA267A0}" type="datetime1">
              <a:rPr lang="en-US" smtClean="0"/>
              <a:t>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92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55AB2-1B96-40CA-BBE5-856F5115A94C}" type="datetime1">
              <a:rPr lang="en-US" smtClean="0"/>
              <a:t>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272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89208-19D8-47B3-A805-B71F9A7A2D47}" type="datetime1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A1402-DC61-4E72-B824-17FE8DE588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16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/>
            </a:r>
            <a:br>
              <a:rPr lang="en-CA" b="1" dirty="0" smtClean="0"/>
            </a:br>
            <a:r>
              <a:rPr lang="en-CA" b="1" dirty="0" smtClean="0"/>
              <a:t>JVET-E0107</a:t>
            </a:r>
            <a:br>
              <a:rPr lang="en-CA" b="1" dirty="0" smtClean="0"/>
            </a:br>
            <a:r>
              <a:rPr lang="en-CA" b="1" dirty="0" smtClean="0"/>
              <a:t>AHG8</a:t>
            </a:r>
            <a:r>
              <a:rPr lang="en-CA" b="1" dirty="0"/>
              <a:t>: Requirements and proposed method for viewport-adaptive quality assessment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35116"/>
            <a:ext cx="9144000" cy="1022684"/>
          </a:xfrm>
        </p:spPr>
        <p:txBody>
          <a:bodyPr/>
          <a:lstStyle/>
          <a:p>
            <a:r>
              <a:rPr lang="fi-FI" u="sng" dirty="0"/>
              <a:t>Alireza Aminlou</a:t>
            </a:r>
            <a:r>
              <a:rPr lang="fi-FI" dirty="0"/>
              <a:t>, Alireza Zare, Miska M. </a:t>
            </a:r>
            <a:r>
              <a:rPr lang="fi-FI" dirty="0" smtClean="0"/>
              <a:t>Hannuksela</a:t>
            </a:r>
          </a:p>
          <a:p>
            <a:r>
              <a:rPr lang="fi-FI" dirty="0" smtClean="0"/>
              <a:t>Nokia Technologies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14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Uniform and continuous viewing directions:</a:t>
            </a:r>
          </a:p>
          <a:p>
            <a:pPr lvl="1"/>
            <a:r>
              <a:rPr lang="en-US" dirty="0" smtClean="0"/>
              <a:t>In JVET-D0079: </a:t>
            </a:r>
          </a:p>
          <a:p>
            <a:pPr lvl="2"/>
            <a:r>
              <a:rPr lang="en-US" dirty="0" smtClean="0"/>
              <a:t>Distortion = average distortion of several predefined </a:t>
            </a:r>
            <a:r>
              <a:rPr lang="en-US" dirty="0"/>
              <a:t>viewing </a:t>
            </a:r>
            <a:r>
              <a:rPr lang="en-US" dirty="0" smtClean="0"/>
              <a:t>directions (e.g. 30x9= 270).</a:t>
            </a:r>
          </a:p>
          <a:p>
            <a:pPr lvl="1"/>
            <a:r>
              <a:rPr lang="en-US" dirty="0" smtClean="0"/>
              <a:t>In JVET-E0070: </a:t>
            </a:r>
          </a:p>
          <a:p>
            <a:pPr lvl="2"/>
            <a:r>
              <a:rPr lang="en-US" dirty="0" smtClean="0"/>
              <a:t>Distortion = </a:t>
            </a:r>
            <a:r>
              <a:rPr lang="en-US" dirty="0"/>
              <a:t>average distortion of </a:t>
            </a:r>
            <a:r>
              <a:rPr lang="en-US" dirty="0" smtClean="0"/>
              <a:t>limited </a:t>
            </a:r>
            <a:r>
              <a:rPr lang="en-US" dirty="0"/>
              <a:t>viewing </a:t>
            </a:r>
            <a:r>
              <a:rPr lang="en-US" dirty="0" smtClean="0"/>
              <a:t>directions aligned with viewport direction </a:t>
            </a:r>
            <a:r>
              <a:rPr lang="en-US" dirty="0"/>
              <a:t>(e.g. </a:t>
            </a:r>
            <a:r>
              <a:rPr lang="en-US" dirty="0" smtClean="0"/>
              <a:t>30).</a:t>
            </a:r>
          </a:p>
          <a:p>
            <a:pPr lvl="1"/>
            <a:r>
              <a:rPr lang="en-US" dirty="0" smtClean="0"/>
              <a:t>In this contribution: </a:t>
            </a:r>
          </a:p>
          <a:p>
            <a:pPr lvl="2"/>
            <a:r>
              <a:rPr lang="en-US" dirty="0" smtClean="0"/>
              <a:t>Distortion </a:t>
            </a:r>
            <a:r>
              <a:rPr lang="en-US" dirty="0"/>
              <a:t>= average distortion of views in (almost) all directions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Rendering views on sphere</a:t>
            </a:r>
          </a:p>
          <a:p>
            <a:pPr lvl="1"/>
            <a:r>
              <a:rPr lang="en-US" dirty="0"/>
              <a:t>In JVET-D0079: </a:t>
            </a:r>
          </a:p>
          <a:p>
            <a:pPr lvl="2"/>
            <a:r>
              <a:rPr lang="en-US" dirty="0" smtClean="0"/>
              <a:t>Views </a:t>
            </a:r>
            <a:r>
              <a:rPr lang="en-US" dirty="0"/>
              <a:t>= </a:t>
            </a:r>
            <a:r>
              <a:rPr lang="en-US" dirty="0" smtClean="0"/>
              <a:t>front face of cube map, several (e.g. 9) for each viewport representations</a:t>
            </a:r>
            <a:endParaRPr lang="en-US" dirty="0"/>
          </a:p>
          <a:p>
            <a:pPr lvl="1"/>
            <a:r>
              <a:rPr lang="en-US" dirty="0"/>
              <a:t>In </a:t>
            </a:r>
            <a:r>
              <a:rPr lang="en-US" dirty="0" smtClean="0"/>
              <a:t>JVET-E0070</a:t>
            </a:r>
            <a:r>
              <a:rPr lang="en-US" dirty="0"/>
              <a:t> </a:t>
            </a:r>
            <a:endParaRPr lang="en-US" dirty="0" smtClean="0"/>
          </a:p>
          <a:p>
            <a:pPr lvl="2"/>
            <a:r>
              <a:rPr lang="en-US" dirty="0"/>
              <a:t>Views = </a:t>
            </a:r>
            <a:r>
              <a:rPr lang="en-US" dirty="0" smtClean="0"/>
              <a:t>window on sphere, one view for each viewport representation</a:t>
            </a:r>
          </a:p>
          <a:p>
            <a:pPr lvl="1"/>
            <a:r>
              <a:rPr lang="en-US" dirty="0" smtClean="0"/>
              <a:t>In this contribution</a:t>
            </a:r>
          </a:p>
          <a:p>
            <a:pPr lvl="2"/>
            <a:r>
              <a:rPr lang="en-US" dirty="0"/>
              <a:t>Views = window on </a:t>
            </a:r>
            <a:r>
              <a:rPr lang="en-US" dirty="0" smtClean="0"/>
              <a:t>sphere, several views</a:t>
            </a:r>
            <a:endParaRPr lang="en-US" dirty="0"/>
          </a:p>
          <a:p>
            <a:pPr lvl="2"/>
            <a:r>
              <a:rPr lang="en-US" dirty="0" smtClean="0"/>
              <a:t>Render sphere once, consider the effect of several views using weight function. </a:t>
            </a: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136224" y="4819245"/>
            <a:ext cx="0" cy="1866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 flipV="1">
            <a:off x="2134255" y="2860590"/>
            <a:ext cx="1" cy="2743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411706" y="3352749"/>
            <a:ext cx="834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Pixel</a:t>
            </a:r>
          </a:p>
          <a:p>
            <a:r>
              <a:rPr lang="en-US" dirty="0" smtClean="0"/>
              <a:t>Impact</a:t>
            </a: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5321506" y="4819245"/>
            <a:ext cx="914400" cy="1828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Pixel Impact in </a:t>
            </a:r>
            <a:r>
              <a:rPr lang="en-US" dirty="0" smtClean="0"/>
              <a:t>the proposed Methodology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3963080" y="4819245"/>
            <a:ext cx="0" cy="1866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789936" y="4819245"/>
            <a:ext cx="0" cy="1866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616792" y="4819245"/>
            <a:ext cx="0" cy="1866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443649" y="4819245"/>
            <a:ext cx="0" cy="1866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77606" y="50058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750420" y="50058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90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523240" y="50058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352034" y="50058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270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9229044" y="5005857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360=0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36223" y="4901050"/>
            <a:ext cx="73152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 flipV="1">
            <a:off x="4444480" y="5489489"/>
            <a:ext cx="1828800" cy="0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  <a:alpha val="5000"/>
            </a:scheme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 flipV="1">
            <a:off x="4666574" y="5603790"/>
            <a:ext cx="1828800" cy="0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  <a:alpha val="5000"/>
            </a:scheme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 flipV="1">
            <a:off x="4888667" y="5718090"/>
            <a:ext cx="1828800" cy="0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  <a:alpha val="5000"/>
            </a:scheme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 flipV="1">
            <a:off x="5110760" y="5871462"/>
            <a:ext cx="1828800" cy="0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  <a:alpha val="5000"/>
            </a:scheme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flipV="1">
            <a:off x="5332854" y="5985762"/>
            <a:ext cx="1828800" cy="0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  <a:alpha val="5000"/>
            </a:scheme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5332854" y="4124811"/>
            <a:ext cx="9144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/>
          <p:cNvGrpSpPr/>
          <p:nvPr/>
        </p:nvGrpSpPr>
        <p:grpSpPr>
          <a:xfrm>
            <a:off x="2136224" y="4111069"/>
            <a:ext cx="7307425" cy="799568"/>
            <a:chOff x="2136224" y="4111069"/>
            <a:chExt cx="7307425" cy="799568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2136224" y="4901050"/>
              <a:ext cx="230078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7127169" y="4901050"/>
              <a:ext cx="231648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4431467" y="4124811"/>
              <a:ext cx="927413" cy="78582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 flipV="1">
              <a:off x="6235906" y="4111069"/>
              <a:ext cx="891264" cy="79956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11</a:t>
            </a:fld>
            <a:endParaRPr lang="en-US"/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5345867" y="6195929"/>
            <a:ext cx="1802774" cy="0"/>
          </a:xfrm>
          <a:prstGeom prst="straightConnector1">
            <a:avLst/>
          </a:prstGeom>
          <a:ln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941267" y="6204869"/>
            <a:ext cx="834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FOV</a:t>
            </a:r>
            <a:endParaRPr lang="en-US" dirty="0"/>
          </a:p>
        </p:txBody>
      </p:sp>
      <p:cxnSp>
        <p:nvCxnSpPr>
          <p:cNvPr id="64" name="Straight Arrow Connector 63"/>
          <p:cNvCxnSpPr/>
          <p:nvPr/>
        </p:nvCxnSpPr>
        <p:spPr>
          <a:xfrm>
            <a:off x="4431467" y="3872060"/>
            <a:ext cx="2717174" cy="10129"/>
          </a:xfrm>
          <a:prstGeom prst="straightConnector1">
            <a:avLst/>
          </a:prstGeom>
          <a:ln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507954" y="3363946"/>
            <a:ext cx="2866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Window=FOV + Separation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96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136224" y="4819245"/>
            <a:ext cx="0" cy="1866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 flipV="1">
            <a:off x="2134255" y="2860590"/>
            <a:ext cx="1" cy="2743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411706" y="3352749"/>
            <a:ext cx="834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Pixel</a:t>
            </a:r>
          </a:p>
          <a:p>
            <a:r>
              <a:rPr lang="en-US" dirty="0" smtClean="0"/>
              <a:t>Impact</a:t>
            </a: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5321506" y="4819245"/>
            <a:ext cx="914400" cy="1828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Pixel Impact in JVET-E0070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3963080" y="4819245"/>
            <a:ext cx="0" cy="1866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789936" y="4819245"/>
            <a:ext cx="0" cy="1866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616792" y="4819245"/>
            <a:ext cx="0" cy="1866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443649" y="4819245"/>
            <a:ext cx="0" cy="1866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77606" y="50058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750420" y="50058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90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523240" y="50058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352034" y="50058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270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9229044" y="5005857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360=0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36223" y="4901050"/>
            <a:ext cx="73152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 flipV="1">
            <a:off x="4444480" y="5489489"/>
            <a:ext cx="1828800" cy="0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  <a:alpha val="5000"/>
            </a:scheme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 flipV="1">
            <a:off x="4666574" y="5603790"/>
            <a:ext cx="1828800" cy="0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  <a:alpha val="5000"/>
            </a:scheme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 flipV="1">
            <a:off x="4888667" y="5718090"/>
            <a:ext cx="1828800" cy="0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  <a:alpha val="5000"/>
            </a:scheme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 flipV="1">
            <a:off x="5110760" y="5871462"/>
            <a:ext cx="1828800" cy="0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  <a:alpha val="5000"/>
            </a:scheme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flipV="1">
            <a:off x="5332854" y="5985762"/>
            <a:ext cx="1828800" cy="0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  <a:alpha val="5000"/>
            </a:schemeClr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x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4444480" y="4124811"/>
            <a:ext cx="268268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/>
          <p:cNvGrpSpPr/>
          <p:nvPr/>
        </p:nvGrpSpPr>
        <p:grpSpPr>
          <a:xfrm>
            <a:off x="2136224" y="4124811"/>
            <a:ext cx="7307425" cy="785826"/>
            <a:chOff x="2136224" y="4124811"/>
            <a:chExt cx="7307425" cy="785826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2136224" y="4901050"/>
              <a:ext cx="230078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7127169" y="4901050"/>
              <a:ext cx="231648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4431467" y="4124811"/>
              <a:ext cx="13013" cy="78582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 flipV="1">
              <a:off x="7127169" y="4124811"/>
              <a:ext cx="1" cy="78582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12</a:t>
            </a:fld>
            <a:endParaRPr lang="en-US"/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5345867" y="6195929"/>
            <a:ext cx="1802774" cy="0"/>
          </a:xfrm>
          <a:prstGeom prst="straightConnector1">
            <a:avLst/>
          </a:prstGeom>
          <a:ln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941267" y="6204869"/>
            <a:ext cx="834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FOV</a:t>
            </a:r>
            <a:endParaRPr lang="en-US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5332854" y="4124811"/>
            <a:ext cx="9144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431467" y="3872060"/>
            <a:ext cx="2717174" cy="10129"/>
          </a:xfrm>
          <a:prstGeom prst="straightConnector1">
            <a:avLst/>
          </a:prstGeom>
          <a:ln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507954" y="3363946"/>
            <a:ext cx="2866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Window=FOV + Separation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22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Pixel Impact</a:t>
            </a:r>
            <a:br>
              <a:rPr lang="en-US" dirty="0" smtClean="0"/>
            </a:br>
            <a:r>
              <a:rPr lang="en-US" dirty="0" smtClean="0"/>
              <a:t>(6 viewport representations)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05876" y="5410677"/>
            <a:ext cx="3877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JVET-E0107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129159" y="5410677"/>
            <a:ext cx="3877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JVET-E0070</a:t>
            </a:r>
            <a:endParaRPr lang="en-US" sz="2800" dirty="0"/>
          </a:p>
        </p:txBody>
      </p: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0604328"/>
              </p:ext>
            </p:extLst>
          </p:nvPr>
        </p:nvGraphicFramePr>
        <p:xfrm>
          <a:off x="838199" y="223521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6516897"/>
              </p:ext>
            </p:extLst>
          </p:nvPr>
        </p:nvGraphicFramePr>
        <p:xfrm>
          <a:off x="6781800" y="223623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187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Pixel Impact</a:t>
            </a:r>
            <a:br>
              <a:rPr lang="en-US" dirty="0" smtClean="0"/>
            </a:br>
            <a:r>
              <a:rPr lang="en-US" dirty="0" smtClean="0"/>
              <a:t>(3 viewport representations)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05876" y="5410677"/>
            <a:ext cx="3877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JVET-E0107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129159" y="5410677"/>
            <a:ext cx="3877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JVET-E0070</a:t>
            </a:r>
            <a:endParaRPr lang="en-US" sz="2800" dirty="0"/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4947439"/>
              </p:ext>
            </p:extLst>
          </p:nvPr>
        </p:nvGraphicFramePr>
        <p:xfrm>
          <a:off x="838199" y="224655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8221501"/>
              </p:ext>
            </p:extLst>
          </p:nvPr>
        </p:nvGraphicFramePr>
        <p:xfrm>
          <a:off x="6781799" y="224655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260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Pixel Impact</a:t>
            </a:r>
            <a:br>
              <a:rPr lang="en-US" dirty="0" smtClean="0"/>
            </a:br>
            <a:r>
              <a:rPr lang="en-US" dirty="0" smtClean="0"/>
              <a:t>(2 viewport representations)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05876" y="5410677"/>
            <a:ext cx="3877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JVET-E0107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129159" y="5410677"/>
            <a:ext cx="3877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JVET-E0070</a:t>
            </a:r>
            <a:endParaRPr lang="en-US" sz="2800" dirty="0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4060054"/>
              </p:ext>
            </p:extLst>
          </p:nvPr>
        </p:nvGraphicFramePr>
        <p:xfrm>
          <a:off x="838199" y="226597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053129"/>
              </p:ext>
            </p:extLst>
          </p:nvPr>
        </p:nvGraphicFramePr>
        <p:xfrm>
          <a:off x="6781800" y="226597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256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b="1" dirty="0" smtClean="0"/>
              <a:t>Thanks!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58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Viewport-dependent Encoding and Streaming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Several 2D representation of the same content</a:t>
            </a:r>
          </a:p>
          <a:p>
            <a:pPr lvl="1"/>
            <a:r>
              <a:rPr lang="en-US" dirty="0" smtClean="0"/>
              <a:t>Each representation has emphasis one specific part of the content</a:t>
            </a:r>
          </a:p>
          <a:p>
            <a:pPr lvl="2"/>
            <a:r>
              <a:rPr lang="en-US" dirty="0" smtClean="0"/>
              <a:t>Corresponding viewport at higher quality</a:t>
            </a:r>
          </a:p>
          <a:p>
            <a:pPr lvl="2"/>
            <a:r>
              <a:rPr lang="en-US" dirty="0" smtClean="0"/>
              <a:t>The remaining part at lower quality</a:t>
            </a:r>
          </a:p>
          <a:p>
            <a:r>
              <a:rPr lang="en-US" dirty="0" smtClean="0"/>
              <a:t>Based on the viewing direction </a:t>
            </a:r>
            <a:r>
              <a:rPr lang="en-US" dirty="0" smtClean="0">
                <a:sym typeface="Wingdings" panose="05000000000000000000" pitchFamily="2" charset="2"/>
              </a:rPr>
              <a:t> send corresponding representation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Note: Viewport-dependent streaming has uniform behavior for different viewing directions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764631" y="426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675" y="4583112"/>
            <a:ext cx="6130925" cy="172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Tile-based Encoding and Streaming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content </a:t>
            </a:r>
          </a:p>
          <a:p>
            <a:pPr lvl="1"/>
            <a:r>
              <a:rPr lang="en-US" dirty="0" smtClean="0"/>
              <a:t>is divided to several tiles (coded independently)</a:t>
            </a:r>
          </a:p>
          <a:p>
            <a:pPr lvl="1"/>
            <a:r>
              <a:rPr lang="en-US" dirty="0" smtClean="0"/>
              <a:t>is coded in different quality levels (stored on server)</a:t>
            </a:r>
          </a:p>
          <a:p>
            <a:r>
              <a:rPr lang="en-US" dirty="0"/>
              <a:t>Based on the viewing </a:t>
            </a:r>
            <a:r>
              <a:rPr lang="en-US" dirty="0" smtClean="0"/>
              <a:t>direction</a:t>
            </a:r>
          </a:p>
          <a:p>
            <a:pPr lvl="1"/>
            <a:r>
              <a:rPr lang="en-CA" dirty="0"/>
              <a:t>Tiles covering </a:t>
            </a:r>
            <a:r>
              <a:rPr lang="en-CA" dirty="0" smtClean="0"/>
              <a:t>current </a:t>
            </a:r>
            <a:r>
              <a:rPr lang="en-CA" dirty="0"/>
              <a:t>viewport are transmitted at higher </a:t>
            </a:r>
            <a:r>
              <a:rPr lang="en-CA" dirty="0" smtClean="0"/>
              <a:t>quality</a:t>
            </a:r>
          </a:p>
          <a:p>
            <a:pPr lvl="1"/>
            <a:r>
              <a:rPr lang="en-CA" dirty="0" smtClean="0"/>
              <a:t>Other tiles are transmitted at lower quality.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656" y="4435475"/>
            <a:ext cx="4206875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160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Tile-based Encoding and Streaming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Tile based has different behavior for different viewing directions.</a:t>
            </a:r>
          </a:p>
          <a:p>
            <a:r>
              <a:rPr lang="en-US" dirty="0" smtClean="0"/>
              <a:t>Questions: How the test methodology can fairly evaluate tile-based streaming, and compare to viewport-dependent?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393556" y="3677986"/>
            <a:ext cx="1237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4x2 Tiling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94527" y="3698372"/>
            <a:ext cx="1237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6x2 Tiling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68" y="3698372"/>
            <a:ext cx="2743200" cy="13707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68" y="5168204"/>
            <a:ext cx="2743200" cy="13707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939" y="3677986"/>
            <a:ext cx="2743200" cy="13707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939" y="5168204"/>
            <a:ext cx="2743200" cy="137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0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Factors that affect experiences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Projection and mapping</a:t>
            </a:r>
          </a:p>
          <a:p>
            <a:r>
              <a:rPr lang="en-US" dirty="0" smtClean="0"/>
              <a:t>Number of viewport representations</a:t>
            </a:r>
          </a:p>
          <a:p>
            <a:r>
              <a:rPr lang="en-US" dirty="0" smtClean="0"/>
              <a:t>Distribution of viewport representations</a:t>
            </a:r>
          </a:p>
          <a:p>
            <a:r>
              <a:rPr lang="en-US" dirty="0" smtClean="0"/>
              <a:t>FOVs of viewport representations</a:t>
            </a:r>
          </a:p>
          <a:p>
            <a:r>
              <a:rPr lang="en-US" dirty="0" smtClean="0"/>
              <a:t>Head motion/rotation model</a:t>
            </a:r>
          </a:p>
          <a:p>
            <a:r>
              <a:rPr lang="en-US" dirty="0" smtClean="0"/>
              <a:t>Representation switching delay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Note:</a:t>
            </a:r>
          </a:p>
          <a:p>
            <a:pPr lvl="1"/>
            <a:r>
              <a:rPr lang="en-US" dirty="0" smtClean="0"/>
              <a:t>Special visual artifacts (e.g., mapping boundary </a:t>
            </a:r>
            <a:r>
              <a:rPr lang="en-US" dirty="0"/>
              <a:t>effects </a:t>
            </a:r>
            <a:r>
              <a:rPr lang="en-US" dirty="0" smtClean="0"/>
              <a:t>or head motion blur) are </a:t>
            </a:r>
            <a:r>
              <a:rPr lang="en-US" dirty="0"/>
              <a:t>hard to be captured with the test methodology and can be left to subjective viewing evaluation in order to check that there are no subjectively annoying </a:t>
            </a:r>
            <a:r>
              <a:rPr lang="en-US" dirty="0" smtClean="0"/>
              <a:t>artefacts.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56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Methodology Requirements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193505" cy="435133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Uniform viewing direction</a:t>
            </a:r>
          </a:p>
          <a:p>
            <a:pPr lvl="1"/>
            <a:r>
              <a:rPr lang="en-US" dirty="0" smtClean="0"/>
              <a:t>In </a:t>
            </a:r>
            <a:r>
              <a:rPr lang="en-US" dirty="0"/>
              <a:t>this phase that JVET wants to analyze the performance of different projections and streaming, it is better to assume that the viewer direction is </a:t>
            </a:r>
            <a:r>
              <a:rPr lang="en-US" dirty="0" smtClean="0"/>
              <a:t>uniform on the sphere</a:t>
            </a:r>
          </a:p>
          <a:p>
            <a:pPr lvl="1"/>
            <a:r>
              <a:rPr lang="en-US" dirty="0" smtClean="0"/>
              <a:t>Non-uniform </a:t>
            </a:r>
            <a:r>
              <a:rPr lang="en-US" dirty="0"/>
              <a:t>assumption about viewing direction is application </a:t>
            </a:r>
            <a:r>
              <a:rPr lang="en-US" dirty="0" smtClean="0"/>
              <a:t>dependent.</a:t>
            </a:r>
          </a:p>
          <a:p>
            <a:r>
              <a:rPr lang="en-US" dirty="0" smtClean="0"/>
              <a:t>Zone-wise analysis (In head motion case)</a:t>
            </a:r>
          </a:p>
          <a:p>
            <a:pPr lvl="1"/>
            <a:r>
              <a:rPr lang="en-US" dirty="0" smtClean="0"/>
              <a:t>Quality of a projection in different parts may not be mixed/accumulated.</a:t>
            </a:r>
          </a:p>
          <a:p>
            <a:pPr lvl="1"/>
            <a:r>
              <a:rPr lang="en-US" dirty="0" smtClean="0"/>
              <a:t>Report performance of main view and side views separately</a:t>
            </a:r>
          </a:p>
          <a:p>
            <a:pPr lvl="1"/>
            <a:r>
              <a:rPr lang="en-US" dirty="0" smtClean="0"/>
              <a:t>As a separate study, one may consider how to combine those performance based on the application.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9613730" y="1599475"/>
            <a:ext cx="2286000" cy="22860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9595230" y="3961742"/>
            <a:ext cx="2286000" cy="22860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apezoid 12"/>
          <p:cNvSpPr/>
          <p:nvPr/>
        </p:nvSpPr>
        <p:spPr>
          <a:xfrm rot="5400000">
            <a:off x="10037802" y="4262650"/>
            <a:ext cx="1812758" cy="1693530"/>
          </a:xfrm>
          <a:prstGeom prst="trapezoid">
            <a:avLst>
              <a:gd name="adj" fmla="val 3227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10078247" y="5130298"/>
            <a:ext cx="457200" cy="3176"/>
          </a:xfrm>
          <a:prstGeom prst="straightConnector1">
            <a:avLst/>
          </a:prstGeom>
          <a:ln w="508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H="1">
            <a:off x="11178016" y="4885656"/>
            <a:ext cx="0" cy="457200"/>
          </a:xfrm>
          <a:prstGeom prst="straightConnector1">
            <a:avLst/>
          </a:prstGeom>
          <a:ln w="50800">
            <a:solidFill>
              <a:srgbClr val="92D050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H="1">
            <a:off x="10784306" y="4449342"/>
            <a:ext cx="0" cy="457200"/>
          </a:xfrm>
          <a:prstGeom prst="straightConnector1">
            <a:avLst/>
          </a:prstGeom>
          <a:ln w="50800">
            <a:solidFill>
              <a:srgbClr val="FF0000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9833811" y="1811060"/>
            <a:ext cx="1839418" cy="1843364"/>
            <a:chOff x="9833811" y="1811060"/>
            <a:chExt cx="1839418" cy="1843364"/>
          </a:xfrm>
        </p:grpSpPr>
        <p:cxnSp>
          <p:nvCxnSpPr>
            <p:cNvPr id="7" name="Straight Arrow Connector 6"/>
            <p:cNvCxnSpPr/>
            <p:nvPr/>
          </p:nvCxnSpPr>
          <p:spPr>
            <a:xfrm flipH="1">
              <a:off x="10748211" y="1825624"/>
              <a:ext cx="0" cy="1828800"/>
            </a:xfrm>
            <a:prstGeom prst="straightConnector1">
              <a:avLst/>
            </a:prstGeom>
            <a:ln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rot="16200000" flipH="1">
              <a:off x="10748211" y="1825625"/>
              <a:ext cx="0" cy="1828800"/>
            </a:xfrm>
            <a:prstGeom prst="straightConnector1">
              <a:avLst/>
            </a:prstGeom>
            <a:ln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rot="-2700000" flipH="1">
              <a:off x="10743995" y="1815961"/>
              <a:ext cx="0" cy="1828800"/>
            </a:xfrm>
            <a:prstGeom prst="straightConnector1">
              <a:avLst/>
            </a:prstGeom>
            <a:ln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rot="2700000" flipH="1">
              <a:off x="10748211" y="1864017"/>
              <a:ext cx="0" cy="1828800"/>
            </a:xfrm>
            <a:prstGeom prst="straightConnector1">
              <a:avLst/>
            </a:prstGeom>
            <a:ln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/>
            <p:cNvGrpSpPr/>
            <p:nvPr/>
          </p:nvGrpSpPr>
          <p:grpSpPr>
            <a:xfrm rot="1320000">
              <a:off x="9844429" y="1811060"/>
              <a:ext cx="1828800" cy="1838463"/>
              <a:chOff x="8870874" y="-49781"/>
              <a:chExt cx="1828800" cy="1838463"/>
            </a:xfrm>
          </p:grpSpPr>
          <p:cxnSp>
            <p:nvCxnSpPr>
              <p:cNvPr id="20" name="Straight Arrow Connector 19"/>
              <p:cNvCxnSpPr/>
              <p:nvPr/>
            </p:nvCxnSpPr>
            <p:spPr>
              <a:xfrm flipH="1">
                <a:off x="9785274" y="-40118"/>
                <a:ext cx="0" cy="1828800"/>
              </a:xfrm>
              <a:prstGeom prst="straightConnector1">
                <a:avLst/>
              </a:prstGeom>
              <a:ln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/>
              <p:cNvCxnSpPr/>
              <p:nvPr/>
            </p:nvCxnSpPr>
            <p:spPr>
              <a:xfrm rot="16200000" flipH="1">
                <a:off x="9785274" y="-40117"/>
                <a:ext cx="0" cy="1828800"/>
              </a:xfrm>
              <a:prstGeom prst="straightConnector1">
                <a:avLst/>
              </a:prstGeom>
              <a:ln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/>
              <p:nvPr/>
            </p:nvCxnSpPr>
            <p:spPr>
              <a:xfrm rot="-2700000" flipH="1">
                <a:off x="9781058" y="-49781"/>
                <a:ext cx="0" cy="1828800"/>
              </a:xfrm>
              <a:prstGeom prst="straightConnector1">
                <a:avLst/>
              </a:prstGeom>
              <a:ln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/>
              <p:cNvCxnSpPr/>
              <p:nvPr/>
            </p:nvCxnSpPr>
            <p:spPr>
              <a:xfrm rot="2700000" flipH="1">
                <a:off x="9785274" y="-1725"/>
                <a:ext cx="0" cy="1828800"/>
              </a:xfrm>
              <a:prstGeom prst="straightConnector1">
                <a:avLst/>
              </a:prstGeom>
              <a:ln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5" name="Straight Arrow Connector 24"/>
          <p:cNvCxnSpPr/>
          <p:nvPr/>
        </p:nvCxnSpPr>
        <p:spPr>
          <a:xfrm rot="8100000" flipH="1">
            <a:off x="10414479" y="4548323"/>
            <a:ext cx="0" cy="457200"/>
          </a:xfrm>
          <a:prstGeom prst="straightConnector1">
            <a:avLst/>
          </a:prstGeom>
          <a:ln w="50800">
            <a:solidFill>
              <a:schemeClr val="accent4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3500000">
            <a:off x="11077935" y="4560741"/>
            <a:ext cx="0" cy="457200"/>
          </a:xfrm>
          <a:prstGeom prst="straightConnector1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 rot="660000">
            <a:off x="9840629" y="1808785"/>
            <a:ext cx="1839418" cy="1843364"/>
            <a:chOff x="9833811" y="1811060"/>
            <a:chExt cx="1839418" cy="1843364"/>
          </a:xfrm>
        </p:grpSpPr>
        <p:cxnSp>
          <p:nvCxnSpPr>
            <p:cNvPr id="29" name="Straight Arrow Connector 28"/>
            <p:cNvCxnSpPr/>
            <p:nvPr/>
          </p:nvCxnSpPr>
          <p:spPr>
            <a:xfrm flipH="1">
              <a:off x="10748211" y="1825624"/>
              <a:ext cx="0" cy="1828800"/>
            </a:xfrm>
            <a:prstGeom prst="straightConnector1">
              <a:avLst/>
            </a:prstGeom>
            <a:ln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rot="16200000" flipH="1">
              <a:off x="10748211" y="1825625"/>
              <a:ext cx="0" cy="1828800"/>
            </a:xfrm>
            <a:prstGeom prst="straightConnector1">
              <a:avLst/>
            </a:prstGeom>
            <a:ln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-2700000" flipH="1">
              <a:off x="10743995" y="1815961"/>
              <a:ext cx="0" cy="1828800"/>
            </a:xfrm>
            <a:prstGeom prst="straightConnector1">
              <a:avLst/>
            </a:prstGeom>
            <a:ln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rot="2700000" flipH="1">
              <a:off x="10748211" y="1864017"/>
              <a:ext cx="0" cy="1828800"/>
            </a:xfrm>
            <a:prstGeom prst="straightConnector1">
              <a:avLst/>
            </a:prstGeom>
            <a:ln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32"/>
            <p:cNvGrpSpPr/>
            <p:nvPr/>
          </p:nvGrpSpPr>
          <p:grpSpPr>
            <a:xfrm rot="1320000">
              <a:off x="9844429" y="1811060"/>
              <a:ext cx="1828800" cy="1838463"/>
              <a:chOff x="8870874" y="-49781"/>
              <a:chExt cx="1828800" cy="1838463"/>
            </a:xfrm>
          </p:grpSpPr>
          <p:cxnSp>
            <p:nvCxnSpPr>
              <p:cNvPr id="34" name="Straight Arrow Connector 33"/>
              <p:cNvCxnSpPr/>
              <p:nvPr/>
            </p:nvCxnSpPr>
            <p:spPr>
              <a:xfrm flipH="1">
                <a:off x="9785274" y="-40118"/>
                <a:ext cx="0" cy="1828800"/>
              </a:xfrm>
              <a:prstGeom prst="straightConnector1">
                <a:avLst/>
              </a:prstGeom>
              <a:ln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34"/>
              <p:cNvCxnSpPr/>
              <p:nvPr/>
            </p:nvCxnSpPr>
            <p:spPr>
              <a:xfrm rot="16200000" flipH="1">
                <a:off x="9785274" y="-40117"/>
                <a:ext cx="0" cy="1828800"/>
              </a:xfrm>
              <a:prstGeom prst="straightConnector1">
                <a:avLst/>
              </a:prstGeom>
              <a:ln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/>
              <p:cNvCxnSpPr/>
              <p:nvPr/>
            </p:nvCxnSpPr>
            <p:spPr>
              <a:xfrm rot="-2700000" flipH="1">
                <a:off x="9781058" y="-49781"/>
                <a:ext cx="0" cy="1828800"/>
              </a:xfrm>
              <a:prstGeom prst="straightConnector1">
                <a:avLst/>
              </a:prstGeom>
              <a:ln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/>
              <p:cNvCxnSpPr/>
              <p:nvPr/>
            </p:nvCxnSpPr>
            <p:spPr>
              <a:xfrm rot="2700000" flipH="1">
                <a:off x="9785274" y="-1725"/>
                <a:ext cx="0" cy="1828800"/>
              </a:xfrm>
              <a:prstGeom prst="straightConnector1">
                <a:avLst/>
              </a:prstGeom>
              <a:ln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8" name="Straight Arrow Connector 37"/>
          <p:cNvCxnSpPr/>
          <p:nvPr/>
        </p:nvCxnSpPr>
        <p:spPr>
          <a:xfrm rot="10800000" flipH="1" flipV="1">
            <a:off x="10784306" y="5152849"/>
            <a:ext cx="0" cy="457200"/>
          </a:xfrm>
          <a:prstGeom prst="straightConnector1">
            <a:avLst/>
          </a:prstGeom>
          <a:ln w="50800">
            <a:solidFill>
              <a:srgbClr val="FF0000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3500000" flipH="1" flipV="1">
            <a:off x="10414479" y="5251830"/>
            <a:ext cx="0" cy="457200"/>
          </a:xfrm>
          <a:prstGeom prst="straightConnector1">
            <a:avLst/>
          </a:prstGeom>
          <a:ln w="50800">
            <a:solidFill>
              <a:schemeClr val="accent4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8100000" flipV="1">
            <a:off x="11077935" y="5264248"/>
            <a:ext cx="0" cy="457200"/>
          </a:xfrm>
          <a:prstGeom prst="straightConnector1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82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Methodology Requirements </a:t>
            </a:r>
            <a:r>
              <a:rPr lang="en-US" dirty="0" smtClean="0"/>
              <a:t>(2/2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610600" cy="4351338"/>
          </a:xfrm>
        </p:spPr>
        <p:txBody>
          <a:bodyPr>
            <a:normAutofit fontScale="92500" lnSpcReduction="20000"/>
          </a:bodyPr>
          <a:lstStyle/>
          <a:p>
            <a:r>
              <a:rPr lang="en-CA" dirty="0"/>
              <a:t>Uniform pixel </a:t>
            </a:r>
            <a:r>
              <a:rPr lang="en-US" dirty="0" smtClean="0"/>
              <a:t>impact</a:t>
            </a:r>
          </a:p>
          <a:p>
            <a:pPr lvl="1"/>
            <a:r>
              <a:rPr lang="en-US" dirty="0" smtClean="0"/>
              <a:t>All </a:t>
            </a:r>
            <a:r>
              <a:rPr lang="en-US" dirty="0"/>
              <a:t>the pixels/area of the sphere should be considered with the same </a:t>
            </a:r>
            <a:r>
              <a:rPr lang="en-US" dirty="0" smtClean="0"/>
              <a:t>probability on the overall (average) quality. </a:t>
            </a:r>
          </a:p>
          <a:p>
            <a:pPr lvl="1"/>
            <a:r>
              <a:rPr lang="en-US" dirty="0" smtClean="0"/>
              <a:t>In our opinion, this is one fundamental requirements. </a:t>
            </a:r>
          </a:p>
          <a:p>
            <a:pPr lvl="2"/>
            <a:r>
              <a:rPr lang="en-US" dirty="0" smtClean="0"/>
              <a:t>(more details in the next slides)</a:t>
            </a:r>
          </a:p>
          <a:p>
            <a:r>
              <a:rPr lang="en-CA" dirty="0" smtClean="0"/>
              <a:t>Capability </a:t>
            </a:r>
            <a:r>
              <a:rPr lang="en-CA" dirty="0"/>
              <a:t>of handling variations in viewport scenario </a:t>
            </a:r>
            <a:r>
              <a:rPr lang="en-CA" dirty="0" smtClean="0"/>
              <a:t>parameters</a:t>
            </a:r>
          </a:p>
          <a:p>
            <a:pPr lvl="1"/>
            <a:r>
              <a:rPr lang="en-CA" dirty="0" smtClean="0"/>
              <a:t>Note: Variations happen a lot in tile-based encoding and streaming</a:t>
            </a:r>
          </a:p>
          <a:p>
            <a:pPr lvl="1"/>
            <a:r>
              <a:rPr lang="en-US" dirty="0"/>
              <a:t>Different projection </a:t>
            </a:r>
            <a:r>
              <a:rPr lang="en-US" dirty="0" smtClean="0"/>
              <a:t>formats (basic requirement)</a:t>
            </a:r>
          </a:p>
          <a:p>
            <a:pPr lvl="1"/>
            <a:r>
              <a:rPr lang="en-US" dirty="0"/>
              <a:t>Different number of viewport </a:t>
            </a:r>
            <a:r>
              <a:rPr lang="en-US" dirty="0" smtClean="0"/>
              <a:t>representations</a:t>
            </a:r>
          </a:p>
          <a:p>
            <a:pPr lvl="1"/>
            <a:r>
              <a:rPr lang="en-US" dirty="0"/>
              <a:t>Viewport </a:t>
            </a:r>
            <a:r>
              <a:rPr lang="en-US" dirty="0" smtClean="0"/>
              <a:t>distribution on the sphere</a:t>
            </a:r>
          </a:p>
          <a:p>
            <a:pPr lvl="1"/>
            <a:r>
              <a:rPr lang="en-US" dirty="0" smtClean="0"/>
              <a:t>Representations with different viewport FOV</a:t>
            </a:r>
          </a:p>
          <a:p>
            <a:pPr lvl="1"/>
            <a:r>
              <a:rPr lang="en-US" dirty="0"/>
              <a:t>Separation interval of the viewport </a:t>
            </a:r>
            <a:r>
              <a:rPr lang="en-US" dirty="0" smtClean="0"/>
              <a:t>representations</a:t>
            </a:r>
          </a:p>
          <a:p>
            <a:pPr lvl="1"/>
            <a:r>
              <a:rPr lang="en-US" dirty="0" smtClean="0"/>
              <a:t>Corner cases: non-viewport dependent projection (e.g. ERP)</a:t>
            </a:r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9552319" y="1416158"/>
            <a:ext cx="2444845" cy="2445711"/>
            <a:chOff x="9609469" y="1830496"/>
            <a:chExt cx="2444845" cy="2445711"/>
          </a:xfrm>
        </p:grpSpPr>
        <p:sp>
          <p:nvSpPr>
            <p:cNvPr id="5" name="Oval 4"/>
            <p:cNvSpPr/>
            <p:nvPr/>
          </p:nvSpPr>
          <p:spPr>
            <a:xfrm>
              <a:off x="9673390" y="1896269"/>
              <a:ext cx="2326105" cy="22860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9609469" y="1830496"/>
              <a:ext cx="2435746" cy="2419817"/>
              <a:chOff x="9609469" y="1830496"/>
              <a:chExt cx="2435746" cy="2419817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9627669" y="1830496"/>
                <a:ext cx="2417546" cy="2417545"/>
                <a:chOff x="9627669" y="1830496"/>
                <a:chExt cx="2417546" cy="2417545"/>
              </a:xfrm>
            </p:grpSpPr>
            <p:grpSp>
              <p:nvGrpSpPr>
                <p:cNvPr id="12" name="Group 11"/>
                <p:cNvGrpSpPr/>
                <p:nvPr/>
              </p:nvGrpSpPr>
              <p:grpSpPr>
                <a:xfrm>
                  <a:off x="9627670" y="1830496"/>
                  <a:ext cx="2417545" cy="2417545"/>
                  <a:chOff x="9627670" y="1830496"/>
                  <a:chExt cx="2417545" cy="2417545"/>
                </a:xfrm>
              </p:grpSpPr>
              <p:grpSp>
                <p:nvGrpSpPr>
                  <p:cNvPr id="8" name="Group 7"/>
                  <p:cNvGrpSpPr/>
                  <p:nvPr/>
                </p:nvGrpSpPr>
                <p:grpSpPr>
                  <a:xfrm>
                    <a:off x="9627670" y="293827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6" name="Oval 5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" name="Oval 6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9" name="Group 8"/>
                  <p:cNvGrpSpPr/>
                  <p:nvPr/>
                </p:nvGrpSpPr>
                <p:grpSpPr>
                  <a:xfrm rot="5400000">
                    <a:off x="9627669" y="299354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10" name="Oval 9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1" name="Oval 10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grpSp>
              <p:nvGrpSpPr>
                <p:cNvPr id="13" name="Group 12"/>
                <p:cNvGrpSpPr/>
                <p:nvPr/>
              </p:nvGrpSpPr>
              <p:grpSpPr>
                <a:xfrm rot="2700000">
                  <a:off x="9627669" y="1830496"/>
                  <a:ext cx="2417545" cy="2417545"/>
                  <a:chOff x="9627670" y="1830496"/>
                  <a:chExt cx="2417545" cy="2417545"/>
                </a:xfrm>
              </p:grpSpPr>
              <p:grpSp>
                <p:nvGrpSpPr>
                  <p:cNvPr id="14" name="Group 13"/>
                  <p:cNvGrpSpPr/>
                  <p:nvPr/>
                </p:nvGrpSpPr>
                <p:grpSpPr>
                  <a:xfrm>
                    <a:off x="9627670" y="293827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18" name="Oval 17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9" name="Oval 18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5" name="Group 14"/>
                  <p:cNvGrpSpPr/>
                  <p:nvPr/>
                </p:nvGrpSpPr>
                <p:grpSpPr>
                  <a:xfrm rot="5400000">
                    <a:off x="9627669" y="299354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16" name="Oval 15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" name="Oval 16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  <p:grpSp>
            <p:nvGrpSpPr>
              <p:cNvPr id="21" name="Group 20"/>
              <p:cNvGrpSpPr/>
              <p:nvPr/>
            </p:nvGrpSpPr>
            <p:grpSpPr>
              <a:xfrm rot="1320000">
                <a:off x="9609469" y="1832768"/>
                <a:ext cx="2417546" cy="2417545"/>
                <a:chOff x="9627669" y="1830496"/>
                <a:chExt cx="2417546" cy="2417545"/>
              </a:xfrm>
            </p:grpSpPr>
            <p:grpSp>
              <p:nvGrpSpPr>
                <p:cNvPr id="22" name="Group 21"/>
                <p:cNvGrpSpPr/>
                <p:nvPr/>
              </p:nvGrpSpPr>
              <p:grpSpPr>
                <a:xfrm>
                  <a:off x="9627670" y="1830496"/>
                  <a:ext cx="2417545" cy="2417545"/>
                  <a:chOff x="9627670" y="1830496"/>
                  <a:chExt cx="2417545" cy="2417545"/>
                </a:xfrm>
              </p:grpSpPr>
              <p:grpSp>
                <p:nvGrpSpPr>
                  <p:cNvPr id="30" name="Group 29"/>
                  <p:cNvGrpSpPr/>
                  <p:nvPr/>
                </p:nvGrpSpPr>
                <p:grpSpPr>
                  <a:xfrm>
                    <a:off x="9627670" y="293827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34" name="Oval 33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5" name="Oval 34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31" name="Group 30"/>
                  <p:cNvGrpSpPr/>
                  <p:nvPr/>
                </p:nvGrpSpPr>
                <p:grpSpPr>
                  <a:xfrm rot="5400000">
                    <a:off x="9627669" y="299354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32" name="Oval 31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3" name="Oval 32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grpSp>
              <p:nvGrpSpPr>
                <p:cNvPr id="23" name="Group 22"/>
                <p:cNvGrpSpPr/>
                <p:nvPr/>
              </p:nvGrpSpPr>
              <p:grpSpPr>
                <a:xfrm rot="2700000">
                  <a:off x="9627669" y="1830496"/>
                  <a:ext cx="2417545" cy="2417545"/>
                  <a:chOff x="9627670" y="1830496"/>
                  <a:chExt cx="2417545" cy="2417545"/>
                </a:xfrm>
              </p:grpSpPr>
              <p:grpSp>
                <p:nvGrpSpPr>
                  <p:cNvPr id="24" name="Group 23"/>
                  <p:cNvGrpSpPr/>
                  <p:nvPr/>
                </p:nvGrpSpPr>
                <p:grpSpPr>
                  <a:xfrm>
                    <a:off x="9627670" y="293827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9" name="Oval 28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5" name="Group 24"/>
                  <p:cNvGrpSpPr/>
                  <p:nvPr/>
                </p:nvGrpSpPr>
                <p:grpSpPr>
                  <a:xfrm rot="5400000">
                    <a:off x="9627669" y="299354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26" name="Oval 25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" name="Oval 26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37" name="Group 36"/>
            <p:cNvGrpSpPr/>
            <p:nvPr/>
          </p:nvGrpSpPr>
          <p:grpSpPr>
            <a:xfrm rot="660000">
              <a:off x="9618568" y="1856390"/>
              <a:ext cx="2435746" cy="2419817"/>
              <a:chOff x="9609469" y="1830496"/>
              <a:chExt cx="2435746" cy="2419817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9627669" y="1830496"/>
                <a:ext cx="2417546" cy="2417545"/>
                <a:chOff x="9627669" y="1830496"/>
                <a:chExt cx="2417546" cy="2417545"/>
              </a:xfrm>
            </p:grpSpPr>
            <p:grpSp>
              <p:nvGrpSpPr>
                <p:cNvPr id="54" name="Group 53"/>
                <p:cNvGrpSpPr/>
                <p:nvPr/>
              </p:nvGrpSpPr>
              <p:grpSpPr>
                <a:xfrm>
                  <a:off x="9627670" y="1830496"/>
                  <a:ext cx="2417545" cy="2417545"/>
                  <a:chOff x="9627670" y="1830496"/>
                  <a:chExt cx="2417545" cy="2417545"/>
                </a:xfrm>
              </p:grpSpPr>
              <p:grpSp>
                <p:nvGrpSpPr>
                  <p:cNvPr id="62" name="Group 61"/>
                  <p:cNvGrpSpPr/>
                  <p:nvPr/>
                </p:nvGrpSpPr>
                <p:grpSpPr>
                  <a:xfrm>
                    <a:off x="9627670" y="293827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66" name="Oval 65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7" name="Oval 66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63" name="Group 62"/>
                  <p:cNvGrpSpPr/>
                  <p:nvPr/>
                </p:nvGrpSpPr>
                <p:grpSpPr>
                  <a:xfrm rot="5400000">
                    <a:off x="9627669" y="299354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64" name="Oval 63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5" name="Oval 64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grpSp>
              <p:nvGrpSpPr>
                <p:cNvPr id="55" name="Group 54"/>
                <p:cNvGrpSpPr/>
                <p:nvPr/>
              </p:nvGrpSpPr>
              <p:grpSpPr>
                <a:xfrm rot="2700000">
                  <a:off x="9627669" y="1830496"/>
                  <a:ext cx="2417545" cy="2417545"/>
                  <a:chOff x="9627670" y="1830496"/>
                  <a:chExt cx="2417545" cy="2417545"/>
                </a:xfrm>
              </p:grpSpPr>
              <p:grpSp>
                <p:nvGrpSpPr>
                  <p:cNvPr id="56" name="Group 55"/>
                  <p:cNvGrpSpPr/>
                  <p:nvPr/>
                </p:nvGrpSpPr>
                <p:grpSpPr>
                  <a:xfrm>
                    <a:off x="9627670" y="293827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60" name="Oval 59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1" name="Oval 60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57" name="Group 56"/>
                  <p:cNvGrpSpPr/>
                  <p:nvPr/>
                </p:nvGrpSpPr>
                <p:grpSpPr>
                  <a:xfrm rot="5400000">
                    <a:off x="9627669" y="299354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58" name="Oval 57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9" name="Oval 58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  <p:grpSp>
            <p:nvGrpSpPr>
              <p:cNvPr id="39" name="Group 38"/>
              <p:cNvGrpSpPr/>
              <p:nvPr/>
            </p:nvGrpSpPr>
            <p:grpSpPr>
              <a:xfrm rot="1320000">
                <a:off x="9609469" y="1832768"/>
                <a:ext cx="2417546" cy="2417545"/>
                <a:chOff x="9627669" y="1830496"/>
                <a:chExt cx="2417546" cy="2417545"/>
              </a:xfrm>
            </p:grpSpPr>
            <p:grpSp>
              <p:nvGrpSpPr>
                <p:cNvPr id="40" name="Group 39"/>
                <p:cNvGrpSpPr/>
                <p:nvPr/>
              </p:nvGrpSpPr>
              <p:grpSpPr>
                <a:xfrm>
                  <a:off x="9627670" y="1830496"/>
                  <a:ext cx="2417545" cy="2417545"/>
                  <a:chOff x="9627670" y="1830496"/>
                  <a:chExt cx="2417545" cy="2417545"/>
                </a:xfrm>
              </p:grpSpPr>
              <p:grpSp>
                <p:nvGrpSpPr>
                  <p:cNvPr id="48" name="Group 47"/>
                  <p:cNvGrpSpPr/>
                  <p:nvPr/>
                </p:nvGrpSpPr>
                <p:grpSpPr>
                  <a:xfrm>
                    <a:off x="9627670" y="293827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52" name="Oval 51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3" name="Oval 52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49" name="Group 48"/>
                  <p:cNvGrpSpPr/>
                  <p:nvPr/>
                </p:nvGrpSpPr>
                <p:grpSpPr>
                  <a:xfrm rot="5400000">
                    <a:off x="9627669" y="299354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50" name="Oval 49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1" name="Oval 50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grpSp>
              <p:nvGrpSpPr>
                <p:cNvPr id="41" name="Group 40"/>
                <p:cNvGrpSpPr/>
                <p:nvPr/>
              </p:nvGrpSpPr>
              <p:grpSpPr>
                <a:xfrm rot="2700000">
                  <a:off x="9627669" y="1830496"/>
                  <a:ext cx="2417545" cy="2417545"/>
                  <a:chOff x="9627670" y="1830496"/>
                  <a:chExt cx="2417545" cy="2417545"/>
                </a:xfrm>
              </p:grpSpPr>
              <p:grpSp>
                <p:nvGrpSpPr>
                  <p:cNvPr id="42" name="Group 41"/>
                  <p:cNvGrpSpPr/>
                  <p:nvPr/>
                </p:nvGrpSpPr>
                <p:grpSpPr>
                  <a:xfrm>
                    <a:off x="9627670" y="293827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46" name="Oval 45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7" name="Oval 46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43" name="Group 42"/>
                  <p:cNvGrpSpPr/>
                  <p:nvPr/>
                </p:nvGrpSpPr>
                <p:grpSpPr>
                  <a:xfrm rot="5400000">
                    <a:off x="9627669" y="2993549"/>
                    <a:ext cx="2417545" cy="91440"/>
                    <a:chOff x="9627670" y="2938279"/>
                    <a:chExt cx="2417545" cy="91440"/>
                  </a:xfrm>
                </p:grpSpPr>
                <p:sp>
                  <p:nvSpPr>
                    <p:cNvPr id="44" name="Oval 43"/>
                    <p:cNvSpPr/>
                    <p:nvPr/>
                  </p:nvSpPr>
                  <p:spPr>
                    <a:xfrm>
                      <a:off x="9627670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5" name="Oval 44"/>
                    <p:cNvSpPr/>
                    <p:nvPr/>
                  </p:nvSpPr>
                  <p:spPr>
                    <a:xfrm>
                      <a:off x="11953775" y="2938279"/>
                      <a:ext cx="91440" cy="9144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312644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Comparison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Same number of viewport, but different projection</a:t>
            </a:r>
          </a:p>
          <a:p>
            <a:r>
              <a:rPr lang="en-US" dirty="0" smtClean="0"/>
              <a:t>Different number of viewports (e.g. 30 vs. 10 viewports)</a:t>
            </a:r>
          </a:p>
          <a:p>
            <a:r>
              <a:rPr lang="en-US" dirty="0" smtClean="0"/>
              <a:t>Tile-based vs. viewport dependent</a:t>
            </a:r>
          </a:p>
          <a:p>
            <a:r>
              <a:rPr lang="en-US" dirty="0" smtClean="0"/>
              <a:t>Viewport dependent vs. non-viewport dependent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67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3616326"/>
            <a:ext cx="2651125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Test Method (NZ-SPSNR)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834438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Main idea (considering head motion)</a:t>
            </a:r>
          </a:p>
          <a:p>
            <a:pPr lvl="1"/>
            <a:r>
              <a:rPr lang="en-US" dirty="0" smtClean="0"/>
              <a:t>Evaluate the quality of the projection in different regions of the projections.</a:t>
            </a:r>
          </a:p>
          <a:p>
            <a:r>
              <a:rPr lang="en-US" dirty="0" smtClean="0"/>
              <a:t>Assumptions about head motion:</a:t>
            </a:r>
          </a:p>
          <a:p>
            <a:pPr lvl="1"/>
            <a:r>
              <a:rPr lang="en-CA" dirty="0" smtClean="0"/>
              <a:t>Viewer </a:t>
            </a:r>
            <a:r>
              <a:rPr lang="en-CA" dirty="0"/>
              <a:t>is looking to a specific direction </a:t>
            </a:r>
            <a:endParaRPr lang="en-CA" dirty="0" smtClean="0"/>
          </a:p>
          <a:p>
            <a:pPr lvl="2"/>
            <a:r>
              <a:rPr lang="en-CA" dirty="0" smtClean="0"/>
              <a:t>where </a:t>
            </a:r>
            <a:r>
              <a:rPr lang="en-CA" dirty="0"/>
              <a:t>an appropriate viewport representation is </a:t>
            </a:r>
            <a:r>
              <a:rPr lang="en-CA" dirty="0" smtClean="0"/>
              <a:t>received.</a:t>
            </a:r>
            <a:endParaRPr lang="en-US" dirty="0" smtClean="0"/>
          </a:p>
          <a:p>
            <a:pPr lvl="1"/>
            <a:r>
              <a:rPr lang="en-US" dirty="0" smtClean="0"/>
              <a:t>Viewer turns to another direction</a:t>
            </a:r>
          </a:p>
          <a:p>
            <a:pPr lvl="2"/>
            <a:r>
              <a:rPr lang="en-CA" dirty="0" smtClean="0"/>
              <a:t>while </a:t>
            </a:r>
            <a:r>
              <a:rPr lang="en-CA" dirty="0"/>
              <a:t>the corresponding viewport representation has not been received </a:t>
            </a:r>
            <a:r>
              <a:rPr lang="en-CA" dirty="0" smtClean="0"/>
              <a:t>yet.</a:t>
            </a:r>
          </a:p>
          <a:p>
            <a:pPr lvl="1"/>
            <a:r>
              <a:rPr lang="en-CA" dirty="0" smtClean="0"/>
              <a:t>Direction of head motion/turn is uniformly distributed.</a:t>
            </a:r>
          </a:p>
          <a:p>
            <a:pPr lvl="1"/>
            <a:r>
              <a:rPr lang="en-CA" dirty="0" smtClean="0"/>
              <a:t>Divide sphere to different zones and analyze quality (e.g., three zones)</a:t>
            </a:r>
          </a:p>
          <a:p>
            <a:pPr lvl="2"/>
            <a:r>
              <a:rPr lang="en-CA" b="1" dirty="0" smtClean="0">
                <a:solidFill>
                  <a:srgbClr val="FF0000"/>
                </a:solidFill>
              </a:rPr>
              <a:t>Front zone</a:t>
            </a:r>
            <a:r>
              <a:rPr lang="en-CA" dirty="0" smtClean="0"/>
              <a:t>: viewer direction matches well with streamed representation</a:t>
            </a:r>
          </a:p>
          <a:p>
            <a:pPr lvl="2"/>
            <a:r>
              <a:rPr lang="en-CA" b="1" dirty="0" smtClean="0">
                <a:solidFill>
                  <a:srgbClr val="00B050"/>
                </a:solidFill>
              </a:rPr>
              <a:t>Side zone</a:t>
            </a:r>
            <a:r>
              <a:rPr lang="en-CA" dirty="0" smtClean="0"/>
              <a:t>: viewer direction is changed less that 90 degree.</a:t>
            </a:r>
          </a:p>
          <a:p>
            <a:pPr lvl="2"/>
            <a:r>
              <a:rPr lang="en-CA" b="1" dirty="0" smtClean="0"/>
              <a:t>Back zone</a:t>
            </a:r>
            <a:r>
              <a:rPr lang="en-CA" dirty="0" smtClean="0"/>
              <a:t>: viewer direction is changed more that 90 degree.</a:t>
            </a:r>
          </a:p>
          <a:p>
            <a:pPr lvl="1"/>
            <a:endParaRPr lang="en-CA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1402-DC61-4E72-B824-17FE8DE588E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36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5759</TotalTime>
  <Words>812</Words>
  <Application>Microsoft Office PowerPoint</Application>
  <PresentationFormat>Widescreen</PresentationFormat>
  <Paragraphs>160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 JVET-E0107 AHG8: Requirements and proposed method for viewport-adaptive quality assessment</vt:lpstr>
      <vt:lpstr>Viewport-dependent Encoding and Streaming</vt:lpstr>
      <vt:lpstr>Tile-based Encoding and Streaming </vt:lpstr>
      <vt:lpstr>Tile-based Encoding and Streaming</vt:lpstr>
      <vt:lpstr>Factors that affect experiences quality</vt:lpstr>
      <vt:lpstr>Test Methodology Requirements (1/2)</vt:lpstr>
      <vt:lpstr>Test Methodology Requirements (2/2)</vt:lpstr>
      <vt:lpstr>Examples of Comparison Cases</vt:lpstr>
      <vt:lpstr>Proposed Test Method (NZ-SPSNR)</vt:lpstr>
      <vt:lpstr>Our Approach</vt:lpstr>
      <vt:lpstr>Pixel Impact in the proposed Methodology</vt:lpstr>
      <vt:lpstr>Pixel Impact in JVET-E0070</vt:lpstr>
      <vt:lpstr>Pixel Impact (6 viewport representations)</vt:lpstr>
      <vt:lpstr>Pixel Impact (3 viewport representations)</vt:lpstr>
      <vt:lpstr>Pixel Impact (2 viewport representations)</vt:lpstr>
      <vt:lpstr>Thanks!</vt:lpstr>
    </vt:vector>
  </TitlesOfParts>
  <Company>Nokia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Aminlou Alireza (Nokia-TECH/Tampere)</dc:creator>
  <cp:lastModifiedBy>Aminlou Alireza (Nokia-TECH/Tampere)</cp:lastModifiedBy>
  <cp:revision>148</cp:revision>
  <dcterms:created xsi:type="dcterms:W3CDTF">2016-12-12T08:30:44Z</dcterms:created>
  <dcterms:modified xsi:type="dcterms:W3CDTF">2017-01-15T12:09:48Z</dcterms:modified>
</cp:coreProperties>
</file>