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9" r:id="rId5"/>
    <p:sldId id="264" r:id="rId6"/>
    <p:sldId id="271" r:id="rId7"/>
    <p:sldId id="266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75461" autoAdjust="0"/>
  </p:normalViewPr>
  <p:slideViewPr>
    <p:cSldViewPr snapToGrid="0">
      <p:cViewPr varScale="1">
        <p:scale>
          <a:sx n="69" d="100"/>
          <a:sy n="69" d="100"/>
        </p:scale>
        <p:origin x="1278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60440-B41F-4B62-9613-CC8401C9B63C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9BD45-71F9-4FF1-BF68-6D4A3C9839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4601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305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In Affine prediction,</a:t>
            </a:r>
            <a:r>
              <a:rPr lang="en-US" altLang="ko-KR" baseline="0" dirty="0" smtClean="0"/>
              <a:t> there are two modes, affine inter and affine merge mode.</a:t>
            </a:r>
          </a:p>
          <a:p>
            <a:r>
              <a:rPr lang="en-US" altLang="ko-KR" baseline="0" dirty="0" smtClean="0"/>
              <a:t>As shown in the below table, </a:t>
            </a:r>
            <a:r>
              <a:rPr lang="en-CA" altLang="ko-KR" dirty="0" smtClean="0"/>
              <a:t>Affine enabling conditions or</a:t>
            </a:r>
            <a:r>
              <a:rPr lang="en-CA" altLang="ko-KR" baseline="0" dirty="0" smtClean="0"/>
              <a:t> </a:t>
            </a:r>
            <a:r>
              <a:rPr lang="en-CA" altLang="ko-KR" dirty="0" smtClean="0"/>
              <a:t>affine flag signalling conditions of AF_INTER and AF_MERGE are different from each other.</a:t>
            </a:r>
          </a:p>
          <a:p>
            <a:r>
              <a:rPr lang="en-CA" altLang="ko-KR" dirty="0" smtClean="0"/>
              <a:t>For affine merge mode, CU</a:t>
            </a:r>
            <a:r>
              <a:rPr lang="en-CA" altLang="ko-KR" baseline="0" dirty="0" smtClean="0"/>
              <a:t> can be coded as affine </a:t>
            </a:r>
            <a:r>
              <a:rPr lang="en-CA" altLang="ko-KR" baseline="0" dirty="0" err="1" smtClean="0"/>
              <a:t>predction</a:t>
            </a:r>
            <a:r>
              <a:rPr lang="en-CA" altLang="ko-KR" baseline="0" dirty="0" smtClean="0"/>
              <a:t> if the </a:t>
            </a:r>
            <a:r>
              <a:rPr lang="en-CA" altLang="ko-KR" baseline="0" dirty="0" err="1" smtClean="0"/>
              <a:t>luma</a:t>
            </a:r>
            <a:r>
              <a:rPr lang="en-CA" altLang="ko-KR" baseline="0" dirty="0" smtClean="0"/>
              <a:t> pixel </a:t>
            </a:r>
            <a:r>
              <a:rPr lang="en-CA" altLang="ko-KR" baseline="0" dirty="0" err="1" smtClean="0"/>
              <a:t>numger</a:t>
            </a:r>
            <a:r>
              <a:rPr lang="en-CA" altLang="ko-KR" baseline="0" dirty="0" smtClean="0"/>
              <a:t> is more than or equals to 64.</a:t>
            </a:r>
          </a:p>
          <a:p>
            <a:r>
              <a:rPr lang="en-CA" altLang="ko-KR" baseline="0" dirty="0" smtClean="0"/>
              <a:t>In other hand, for affine inter, the height and width is larger than 8.</a:t>
            </a:r>
          </a:p>
          <a:p>
            <a:endParaRPr lang="en-CA" altLang="ko-KR" baseline="0" dirty="0" smtClean="0"/>
          </a:p>
          <a:p>
            <a:r>
              <a:rPr lang="en-CA" altLang="ko-KR" baseline="0" dirty="0" smtClean="0"/>
              <a:t>In this proposal, we </a:t>
            </a:r>
            <a:r>
              <a:rPr lang="en-CA" altLang="ko-KR" baseline="0" dirty="0" err="1" smtClean="0"/>
              <a:t>erport</a:t>
            </a:r>
            <a:r>
              <a:rPr lang="en-CA" altLang="ko-KR" baseline="0" dirty="0" smtClean="0"/>
              <a:t> two contributions, as follows.</a:t>
            </a:r>
          </a:p>
          <a:p>
            <a:r>
              <a:rPr lang="en-CA" altLang="ko-KR" baseline="0" dirty="0" smtClean="0"/>
              <a:t>First, </a:t>
            </a:r>
            <a:r>
              <a:rPr lang="en-CA" altLang="ko-KR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3801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r>
              <a:rPr lang="en-US" altLang="ko-KR" dirty="0" smtClean="0"/>
              <a:t>In this proposal,</a:t>
            </a:r>
            <a:r>
              <a:rPr lang="en-US" altLang="ko-KR" baseline="0" dirty="0" smtClean="0"/>
              <a:t> 3 variations of unified condition are tested as shown in this table.</a:t>
            </a:r>
          </a:p>
          <a:p>
            <a:pPr latinLnBrk="1"/>
            <a:r>
              <a:rPr lang="en-US" altLang="ko-KR" baseline="0" dirty="0" smtClean="0"/>
              <a:t>In unification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method 1, condition is based on the number of </a:t>
            </a:r>
            <a:r>
              <a:rPr lang="en-US" altLang="ko-KR" baseline="0" dirty="0" err="1" smtClean="0"/>
              <a:t>luma</a:t>
            </a:r>
            <a:r>
              <a:rPr lang="en-US" altLang="ko-KR" baseline="0" dirty="0" smtClean="0"/>
              <a:t> sample. </a:t>
            </a:r>
          </a:p>
          <a:p>
            <a:pPr latinLnBrk="1"/>
            <a:r>
              <a:rPr lang="en-US" altLang="ko-KR" baseline="0" dirty="0" smtClean="0"/>
              <a:t>If the sample number is more </a:t>
            </a:r>
            <a:r>
              <a:rPr lang="ko-KR" altLang="en-US" baseline="0" smtClean="0"/>
              <a:t>숨</a:t>
            </a:r>
            <a:r>
              <a:rPr lang="en-US" altLang="ko-KR" baseline="0" dirty="0" smtClean="0"/>
              <a:t> or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equals to 64, Affine can be coded. </a:t>
            </a:r>
          </a:p>
          <a:p>
            <a:pPr latinLnBrk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5928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00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506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4545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8252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77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6813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7638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225822"/>
            <a:ext cx="10515600" cy="532606"/>
          </a:xfrm>
        </p:spPr>
        <p:txBody>
          <a:bodyPr>
            <a:norm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857250"/>
            <a:ext cx="10515600" cy="549910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50000"/>
              </a:lnSpc>
              <a:buFont typeface="Arial" panose="020B0604020202020204" pitchFamily="34" charset="0"/>
              <a:buChar char="­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buFont typeface="Arial" panose="020B0604020202020204" pitchFamily="34" charset="0"/>
              <a:buChar char="­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buFont typeface="Arial" panose="020B0604020202020204" pitchFamily="34" charset="0"/>
              <a:buChar char="­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50000"/>
              </a:lnSpc>
              <a:buFont typeface="Arial" panose="020B0604020202020204" pitchFamily="34" charset="0"/>
              <a:buChar char="­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9C03183-583D-455E-8965-23050A1CAC88}" type="datetimeFigureOut">
              <a:rPr lang="ko-KR" altLang="en-US" smtClean="0"/>
              <a:pPr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57CCB5-970D-4415-9EC2-79036FF03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627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0070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458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6252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6960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774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998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7222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988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94378" y="1268413"/>
            <a:ext cx="11203244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A unified condition for affine merge and affine inter mode</a:t>
            </a:r>
            <a:endParaRPr lang="en-US" altLang="en-US" sz="2400" b="1" dirty="0" smtClean="0"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en-US" sz="2400" b="1" dirty="0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(JVET-E0039)</a:t>
            </a:r>
            <a:endParaRPr lang="en-US" altLang="en-US" sz="2400" b="1" dirty="0"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542004" y="5378450"/>
            <a:ext cx="11079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Jan. 2017</a:t>
            </a:r>
            <a:endParaRPr lang="en-US" altLang="ko-KR" sz="1600" b="1" dirty="0">
              <a:solidFill>
                <a:srgbClr val="000000"/>
              </a:solidFill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5279110" y="5756275"/>
            <a:ext cx="16337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 dirty="0">
                <a:solidFill>
                  <a:srgbClr val="000000"/>
                </a:solidFill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LG Electronics</a:t>
            </a: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0" y="3714750"/>
            <a:ext cx="12192000" cy="32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marL="342900" indent="-3429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 dirty="0" err="1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Jaeho</a:t>
            </a:r>
            <a:r>
              <a:rPr lang="en-US" altLang="ko-KR" sz="1400" b="1" dirty="0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 Lee (jhlee.lee@lge.com)</a:t>
            </a:r>
            <a:endParaRPr lang="en-US" altLang="ko-KR" sz="1400" b="1" dirty="0"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67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Affine prediction</a:t>
            </a:r>
          </a:p>
          <a:p>
            <a:pPr lvl="1">
              <a:buFont typeface="Arial" panose="020B0604020202020204" pitchFamily="34" charset="0"/>
              <a:buChar char="­"/>
            </a:pPr>
            <a:r>
              <a:rPr lang="en-CA" altLang="ko-KR" dirty="0" smtClean="0"/>
              <a:t>Two modes: affine inter mode (AF_INTER) and affine merge mode (AF_MERGE)</a:t>
            </a:r>
          </a:p>
          <a:p>
            <a:pPr lvl="1">
              <a:buFont typeface="Arial" panose="020B0604020202020204" pitchFamily="34" charset="0"/>
              <a:buChar char="­"/>
            </a:pPr>
            <a:r>
              <a:rPr lang="en-CA" altLang="ko-KR" dirty="0" smtClean="0"/>
              <a:t>Affine enabling conditions (affine flag signalling conditions) of AF_INTER and AF_MERGE are different (see the below Table).</a:t>
            </a:r>
            <a:endParaRPr lang="en-US" altLang="ko-KR" dirty="0" smtClean="0"/>
          </a:p>
          <a:p>
            <a:r>
              <a:rPr lang="en-US" altLang="ko-KR" dirty="0" smtClean="0"/>
              <a:t>Proposal</a:t>
            </a:r>
          </a:p>
          <a:p>
            <a:pPr lvl="1"/>
            <a:r>
              <a:rPr lang="en-CA" altLang="ko-KR" dirty="0"/>
              <a:t>A</a:t>
            </a:r>
            <a:r>
              <a:rPr lang="en-CA" altLang="ko-KR" dirty="0" smtClean="0"/>
              <a:t> </a:t>
            </a:r>
            <a:r>
              <a:rPr lang="en-CA" altLang="ko-KR" dirty="0"/>
              <a:t>unified condition for affine merge mode and affine inter </a:t>
            </a:r>
            <a:r>
              <a:rPr lang="en-CA" altLang="ko-KR" dirty="0" smtClean="0"/>
              <a:t>mode</a:t>
            </a:r>
            <a:r>
              <a:rPr lang="en-US" altLang="ko-KR" dirty="0" smtClean="0"/>
              <a:t> is proposed.</a:t>
            </a:r>
          </a:p>
          <a:p>
            <a:pPr lvl="1"/>
            <a:r>
              <a:rPr lang="en-CA" altLang="ko-KR" dirty="0"/>
              <a:t>T</a:t>
            </a:r>
            <a:r>
              <a:rPr lang="en-CA" altLang="ko-KR" dirty="0" smtClean="0"/>
              <a:t>he </a:t>
            </a:r>
            <a:r>
              <a:rPr lang="en-CA" altLang="ko-KR" dirty="0"/>
              <a:t>potential </a:t>
            </a:r>
            <a:r>
              <a:rPr lang="en-CA" altLang="ko-KR" dirty="0" smtClean="0"/>
              <a:t>bug (the mismatch between encoder and decoder) </a:t>
            </a:r>
            <a:r>
              <a:rPr lang="en-CA" altLang="ko-KR" dirty="0"/>
              <a:t>is </a:t>
            </a:r>
            <a:r>
              <a:rPr lang="en-CA" altLang="ko-KR" dirty="0" smtClean="0"/>
              <a:t>reported and analyzed.</a:t>
            </a:r>
            <a:endParaRPr lang="en-US" altLang="ko-KR" dirty="0" smtClean="0"/>
          </a:p>
          <a:p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494920"/>
              </p:ext>
            </p:extLst>
          </p:nvPr>
        </p:nvGraphicFramePr>
        <p:xfrm>
          <a:off x="962891" y="4641273"/>
          <a:ext cx="10217727" cy="11664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405909"/>
                <a:gridCol w="3405909"/>
                <a:gridCol w="3405909"/>
              </a:tblGrid>
              <a:tr h="4987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smtClean="0">
                          <a:effectLst/>
                        </a:rPr>
                        <a:t>AF_MERGE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altLang="ko-KR" sz="1600" dirty="0" smtClean="0"/>
                        <a:t>AF_INTER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66772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Enabling condition </a:t>
                      </a:r>
                      <a:endParaRPr lang="en-CA" sz="1600" dirty="0" smtClean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smtClean="0">
                          <a:effectLst/>
                        </a:rPr>
                        <a:t>(</a:t>
                      </a:r>
                      <a:r>
                        <a:rPr lang="en-CA" sz="1600" dirty="0">
                          <a:effectLst/>
                        </a:rPr>
                        <a:t>a flag signalling condition)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width * height &gt;= 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width &gt; 8 &amp;&amp; height &gt; 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535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Unified enabling condition for affine merge mode and affine inter </a:t>
            </a:r>
            <a:r>
              <a:rPr lang="en-CA" altLang="ko-KR" dirty="0" smtClean="0"/>
              <a:t>mode</a:t>
            </a:r>
            <a:endParaRPr lang="en-US" altLang="ko-KR" dirty="0" smtClean="0"/>
          </a:p>
          <a:p>
            <a:pPr lvl="1"/>
            <a:r>
              <a:rPr lang="en-CA" altLang="ko-KR" dirty="0" smtClean="0"/>
              <a:t>3 variations of unified condition are tested.</a:t>
            </a:r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r>
              <a:rPr lang="en-CA" altLang="ko-KR" dirty="0" smtClean="0"/>
              <a:t>In unification method 1, mismatch occurs.</a:t>
            </a:r>
          </a:p>
          <a:p>
            <a:pPr lvl="1"/>
            <a:r>
              <a:rPr lang="en-CA" altLang="ko-KR" dirty="0" smtClean="0"/>
              <a:t>In unification method 2 &amp; 3, the results are reported.</a:t>
            </a:r>
          </a:p>
          <a:p>
            <a:pPr lvl="1"/>
            <a:endParaRPr lang="en-CA" altLang="ko-KR" dirty="0"/>
          </a:p>
          <a:p>
            <a:endParaRPr lang="en-US" altLang="ko-KR" dirty="0" smtClean="0"/>
          </a:p>
          <a:p>
            <a:pPr lvl="1"/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070975"/>
              </p:ext>
            </p:extLst>
          </p:nvPr>
        </p:nvGraphicFramePr>
        <p:xfrm>
          <a:off x="1648170" y="2114202"/>
          <a:ext cx="8895138" cy="16680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65046"/>
                <a:gridCol w="2965046"/>
                <a:gridCol w="2965046"/>
              </a:tblGrid>
              <a:tr h="41702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Affine merge mode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Affine inter mode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41702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Unification method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width * height &gt;= 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1702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Unification method 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width &gt; 8 &amp;&amp; height &gt; 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1702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Unification method 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width &gt;= 8 &amp;&amp; height &gt;= 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41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Mismatch</a:t>
            </a:r>
            <a:r>
              <a:rPr lang="ko-KR" altLang="en-US" smtClean="0"/>
              <a:t> </a:t>
            </a:r>
            <a:r>
              <a:rPr lang="en-US" altLang="ko-KR" dirty="0" smtClean="0"/>
              <a:t>analysis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857250"/>
            <a:ext cx="8264236" cy="5499100"/>
          </a:xfrm>
        </p:spPr>
        <p:txBody>
          <a:bodyPr/>
          <a:lstStyle/>
          <a:p>
            <a:r>
              <a:rPr lang="en-US" altLang="ko-KR" dirty="0"/>
              <a:t>Mismatch </a:t>
            </a:r>
            <a:r>
              <a:rPr lang="en-US" altLang="ko-KR" dirty="0" smtClean="0"/>
              <a:t>analysis of unification method 1</a:t>
            </a:r>
          </a:p>
          <a:p>
            <a:pPr lvl="1"/>
            <a:r>
              <a:rPr lang="en-CA" altLang="ko-KR" dirty="0"/>
              <a:t>T</a:t>
            </a:r>
            <a:r>
              <a:rPr lang="en-CA" altLang="ko-KR" dirty="0" smtClean="0"/>
              <a:t>he </a:t>
            </a:r>
            <a:r>
              <a:rPr lang="en-CA" altLang="ko-KR" dirty="0"/>
              <a:t>mismatch between encoder and decoder occurs when the 4*N blocks are coded as </a:t>
            </a:r>
            <a:r>
              <a:rPr lang="en-CA" altLang="ko-KR" dirty="0" smtClean="0"/>
              <a:t>AF_INTER.</a:t>
            </a:r>
          </a:p>
          <a:p>
            <a:pPr lvl="1"/>
            <a:r>
              <a:rPr lang="en-CA" altLang="ko-KR" dirty="0" smtClean="0"/>
              <a:t>In affine prediction, two MVDs are signalled for CP0 and CP1.</a:t>
            </a:r>
          </a:p>
          <a:p>
            <a:pPr lvl="2"/>
            <a:r>
              <a:rPr lang="en-CA" altLang="ko-KR" dirty="0" smtClean="0"/>
              <a:t>CP_MVD0 &amp; CP_MVD1 is stored in the buffer and then signalled.</a:t>
            </a:r>
          </a:p>
          <a:p>
            <a:pPr lvl="1"/>
            <a:r>
              <a:rPr lang="en-CA" altLang="ko-KR" dirty="0"/>
              <a:t>In the case of 4*N block, </a:t>
            </a:r>
          </a:p>
          <a:p>
            <a:pPr lvl="2"/>
            <a:r>
              <a:rPr lang="en-CA" altLang="ko-KR" dirty="0" smtClean="0"/>
              <a:t>In the encoding process, since </a:t>
            </a:r>
            <a:r>
              <a:rPr lang="en-CA" altLang="ko-KR" dirty="0"/>
              <a:t>two </a:t>
            </a:r>
            <a:r>
              <a:rPr lang="en-CA" altLang="ko-KR" dirty="0" smtClean="0"/>
              <a:t>CP_MVs </a:t>
            </a:r>
            <a:r>
              <a:rPr lang="en-CA" altLang="ko-KR" dirty="0"/>
              <a:t>are located in one </a:t>
            </a:r>
            <a:r>
              <a:rPr lang="en-CA" altLang="ko-KR" dirty="0" smtClean="0"/>
              <a:t>sub-block, </a:t>
            </a:r>
            <a:r>
              <a:rPr lang="en-CA" altLang="ko-KR" dirty="0"/>
              <a:t>CP_MVD0 </a:t>
            </a:r>
            <a:r>
              <a:rPr lang="en-CA" altLang="ko-KR" dirty="0" smtClean="0"/>
              <a:t>is stored and then CP_MVD1 is stored at the same buffer.</a:t>
            </a:r>
          </a:p>
          <a:p>
            <a:pPr lvl="2"/>
            <a:r>
              <a:rPr lang="en-CA" altLang="ko-KR" dirty="0" smtClean="0"/>
              <a:t>CP_MVD1 </a:t>
            </a:r>
            <a:r>
              <a:rPr lang="en-CA" altLang="ko-KR" dirty="0"/>
              <a:t>is signalled </a:t>
            </a:r>
            <a:r>
              <a:rPr lang="en-CA" altLang="ko-KR" dirty="0" smtClean="0"/>
              <a:t>one more, instead of CP_MVD0. </a:t>
            </a:r>
          </a:p>
          <a:p>
            <a:pPr lvl="2"/>
            <a:r>
              <a:rPr lang="en-CA" altLang="ko-KR" dirty="0" smtClean="0"/>
              <a:t>In decoding process, CP_MVD1 is decoded as CP_MVD0</a:t>
            </a:r>
          </a:p>
          <a:p>
            <a:pPr lvl="1"/>
            <a:endParaRPr lang="en-CA" altLang="ko-KR" dirty="0" smtClean="0"/>
          </a:p>
          <a:p>
            <a:pPr lvl="1"/>
            <a:endParaRPr lang="ko-KR" altLang="en-US" dirty="0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5328" y="968086"/>
            <a:ext cx="3521363" cy="475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16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(1/2)</a:t>
            </a:r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64" y="1411377"/>
            <a:ext cx="6598801" cy="240408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6165" y="1411377"/>
            <a:ext cx="5037931" cy="240408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509" y="4420245"/>
            <a:ext cx="6598801" cy="240408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2310" y="4420890"/>
            <a:ext cx="5037931" cy="2404080"/>
          </a:xfrm>
          <a:prstGeom prst="rect">
            <a:avLst/>
          </a:prstGeom>
        </p:spPr>
      </p:pic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838200" y="884960"/>
            <a:ext cx="10515600" cy="5499100"/>
          </a:xfrm>
        </p:spPr>
        <p:txBody>
          <a:bodyPr/>
          <a:lstStyle/>
          <a:p>
            <a:r>
              <a:rPr lang="en-US" altLang="ko-KR" dirty="0" smtClean="0"/>
              <a:t>Results for random access main 10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Results of low delay B main 10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3396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(2/2)</a:t>
            </a:r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982" y="1714341"/>
            <a:ext cx="5037931" cy="240408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181" y="1714341"/>
            <a:ext cx="6598801" cy="2404080"/>
          </a:xfrm>
          <a:prstGeom prst="rect">
            <a:avLst/>
          </a:prstGeom>
        </p:spPr>
      </p:pic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838200" y="857250"/>
            <a:ext cx="10515600" cy="5499100"/>
          </a:xfrm>
        </p:spPr>
        <p:txBody>
          <a:bodyPr/>
          <a:lstStyle/>
          <a:p>
            <a:r>
              <a:rPr lang="en-US" altLang="ko-KR" dirty="0" smtClean="0"/>
              <a:t>Results for low delay P main 10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Crosscheck</a:t>
            </a:r>
          </a:p>
          <a:p>
            <a:pPr lvl="1"/>
            <a:r>
              <a:rPr lang="en-US" altLang="ko-KR" dirty="0" smtClean="0"/>
              <a:t>JVET-E0039 by Huawei</a:t>
            </a:r>
          </a:p>
        </p:txBody>
      </p:sp>
    </p:spTree>
    <p:extLst>
      <p:ext uri="{BB962C8B-B14F-4D97-AF65-F5344CB8AC3E}">
        <p14:creationId xmlns:p14="http://schemas.microsoft.com/office/powerpoint/2010/main" val="292573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 </a:t>
            </a:r>
            <a:r>
              <a:rPr lang="en-US" altLang="ko-KR" dirty="0"/>
              <a:t>unified flag signaling condition for affine merge and affine inter </a:t>
            </a:r>
            <a:r>
              <a:rPr lang="en-US" altLang="ko-KR" dirty="0" smtClean="0"/>
              <a:t>mode is proposed. </a:t>
            </a:r>
          </a:p>
          <a:p>
            <a:r>
              <a:rPr lang="en-US" altLang="ko-KR" dirty="0" smtClean="0"/>
              <a:t>We </a:t>
            </a:r>
            <a:r>
              <a:rPr lang="en-US" altLang="ko-KR" dirty="0"/>
              <a:t>report and analyze the potential bug, the mismatch between </a:t>
            </a:r>
            <a:r>
              <a:rPr lang="en-US" altLang="ko-KR" dirty="0" smtClean="0"/>
              <a:t>encoder </a:t>
            </a:r>
            <a:r>
              <a:rPr lang="en-US" altLang="ko-KR" dirty="0"/>
              <a:t>and decoder when 4*N block is coded as affine inter mode. </a:t>
            </a:r>
            <a:endParaRPr lang="en-US" altLang="ko-KR" dirty="0" smtClean="0"/>
          </a:p>
          <a:p>
            <a:r>
              <a:rPr lang="en-US" altLang="ko-KR" dirty="0" smtClean="0"/>
              <a:t>Therefore</a:t>
            </a:r>
            <a:r>
              <a:rPr lang="en-US" altLang="ko-KR" dirty="0"/>
              <a:t>, it is recommended that we study further to solve this potential mismatch problem and also to find better solution for signaling condition on affine prediction.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710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1358</TotalTime>
  <Words>548</Words>
  <Application>Microsoft Office PowerPoint</Application>
  <PresentationFormat>와이드스크린</PresentationFormat>
  <Paragraphs>86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돋움</vt:lpstr>
      <vt:lpstr>맑은 고딕</vt:lpstr>
      <vt:lpstr>Arial</vt:lpstr>
      <vt:lpstr>Times New Roman</vt:lpstr>
      <vt:lpstr>Wingdings</vt:lpstr>
      <vt:lpstr>Office 테마</vt:lpstr>
      <vt:lpstr>PowerPoint 프레젠테이션</vt:lpstr>
      <vt:lpstr>Introduction</vt:lpstr>
      <vt:lpstr>Proposed Method</vt:lpstr>
      <vt:lpstr>Mismatch analysis</vt:lpstr>
      <vt:lpstr>Experimental results (1/2)</vt:lpstr>
      <vt:lpstr>Experimental results (2/2)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이재호/선임연구원/차세대표준(연)ABM팀(jhlee.lee@lge.com)</dc:creator>
  <cp:lastModifiedBy>이재호/선임연구원/차세대표준(연)ABM팀(jhlee.lee@lge.com)</cp:lastModifiedBy>
  <cp:revision>49</cp:revision>
  <dcterms:created xsi:type="dcterms:W3CDTF">2016-05-23T10:31:24Z</dcterms:created>
  <dcterms:modified xsi:type="dcterms:W3CDTF">2017-01-13T14:56:06Z</dcterms:modified>
</cp:coreProperties>
</file>