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0"/>
  </p:notesMasterIdLst>
  <p:handoutMasterIdLst>
    <p:handoutMasterId r:id="rId11"/>
  </p:handoutMasterIdLst>
  <p:sldIdLst>
    <p:sldId id="256" r:id="rId2"/>
    <p:sldId id="627" r:id="rId3"/>
    <p:sldId id="631" r:id="rId4"/>
    <p:sldId id="636" r:id="rId5"/>
    <p:sldId id="633" r:id="rId6"/>
    <p:sldId id="638" r:id="rId7"/>
    <p:sldId id="635" r:id="rId8"/>
    <p:sldId id="622" r:id="rId9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8EBB"/>
    <a:srgbClr val="0000FF"/>
    <a:srgbClr val="FF0000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8" autoAdjust="0"/>
    <p:restoredTop sz="74819" autoAdjust="0"/>
  </p:normalViewPr>
  <p:slideViewPr>
    <p:cSldViewPr snapToGrid="0" showGuides="1">
      <p:cViewPr varScale="1">
        <p:scale>
          <a:sx n="55" d="100"/>
          <a:sy n="55" d="100"/>
        </p:scale>
        <p:origin x="1860" y="78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2016/10/20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2016/10/20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0"/>
            <a:r>
              <a:rPr lang="en-US" altLang="zh-TW" noProof="0" smtClean="0"/>
              <a:t>Second level</a:t>
            </a:r>
          </a:p>
          <a:p>
            <a:pPr lvl="0"/>
            <a:r>
              <a:rPr lang="en-US" altLang="zh-TW" noProof="0" smtClean="0"/>
              <a:t>Third level</a:t>
            </a:r>
          </a:p>
          <a:p>
            <a:pPr lvl="0"/>
            <a:r>
              <a:rPr lang="en-US" altLang="zh-TW" noProof="0" smtClean="0"/>
              <a:t>Fourth level</a:t>
            </a:r>
          </a:p>
          <a:p>
            <a:pPr lvl="0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901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56920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smtClean="0">
                <a:ea typeface="新細明體" panose="02020500000000000000" pitchFamily="18" charset="-120"/>
              </a:rPr>
              <a:t>JVET-D0127:</a:t>
            </a:r>
            <a:br>
              <a:rPr lang="en-US" altLang="zh-TW" smtClean="0">
                <a:ea typeface="新細明體" panose="02020500000000000000" pitchFamily="18" charset="-120"/>
              </a:rPr>
            </a:br>
            <a:r>
              <a:rPr lang="en-CA" altLang="zh-TW" b="1"/>
              <a:t>AHG5: Removal of software redundancy for intra mode decision in JEM 3.0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Yao-Jen Chang, Po-Han Lin, </a:t>
            </a:r>
            <a:b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</a:b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Chun-Lung Lin, 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and 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Ching-</a:t>
            </a:r>
            <a:r>
              <a:rPr lang="en-US" altLang="zh-TW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Chieh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 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Chengdu, CN</a:t>
            </a:r>
          </a:p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Oct. 2016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509954" y="239469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Summary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509954" y="1382469"/>
            <a:ext cx="8229600" cy="4708525"/>
          </a:xfrm>
        </p:spPr>
        <p:txBody>
          <a:bodyPr/>
          <a:lstStyle/>
          <a:p>
            <a:r>
              <a:rPr lang="en-US" altLang="zh-TW" dirty="0" smtClean="0"/>
              <a:t>Software redundancy in JEM3.0</a:t>
            </a:r>
          </a:p>
          <a:p>
            <a:pPr lvl="1"/>
            <a:r>
              <a:rPr lang="en-US" altLang="zh-TW" dirty="0" smtClean="0"/>
              <a:t>Repeatedly calculate SATD costs in different NSST </a:t>
            </a:r>
            <a:r>
              <a:rPr lang="en-US" altLang="zh-TW" dirty="0" err="1" smtClean="0"/>
              <a:t>idx</a:t>
            </a:r>
            <a:r>
              <a:rPr lang="en-US" altLang="zh-TW" dirty="0" smtClean="0"/>
              <a:t>. </a:t>
            </a:r>
          </a:p>
          <a:p>
            <a:r>
              <a:rPr lang="en-US" altLang="zh-TW" dirty="0" smtClean="0"/>
              <a:t>Proposed a modification to reuse the intra modes selected from NSST </a:t>
            </a:r>
            <a:r>
              <a:rPr lang="en-US" altLang="zh-TW" dirty="0" err="1" smtClean="0"/>
              <a:t>idx</a:t>
            </a:r>
            <a:r>
              <a:rPr lang="en-US" altLang="zh-TW" dirty="0" smtClean="0"/>
              <a:t>. = 0</a:t>
            </a:r>
          </a:p>
          <a:p>
            <a:pPr lvl="1"/>
            <a:r>
              <a:rPr lang="en-US" altLang="zh-TW" dirty="0" smtClean="0"/>
              <a:t>Large coding loss observed in RA</a:t>
            </a:r>
          </a:p>
          <a:p>
            <a:endParaRPr lang="en-US" altLang="zh-TW" dirty="0" smtClean="0"/>
          </a:p>
          <a:p>
            <a:r>
              <a:rPr lang="en-US" altLang="zh-TW" dirty="0" smtClean="0"/>
              <a:t>Propose a new modification</a:t>
            </a:r>
          </a:p>
          <a:p>
            <a:pPr lvl="1"/>
            <a:r>
              <a:rPr lang="en-US" altLang="zh-TW" dirty="0" smtClean="0"/>
              <a:t>No </a:t>
            </a:r>
            <a:r>
              <a:rPr lang="en-US" altLang="zh-TW" dirty="0" err="1" smtClean="0"/>
              <a:t>bitstream</a:t>
            </a:r>
            <a:r>
              <a:rPr lang="en-US" altLang="zh-TW" dirty="0" smtClean="0"/>
              <a:t> change with ? / ?% saving in AI/RA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8720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Intra mode decision in current JEM3.0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498844"/>
            <a:ext cx="8229600" cy="4708525"/>
          </a:xfrm>
        </p:spPr>
        <p:txBody>
          <a:bodyPr/>
          <a:lstStyle/>
          <a:p>
            <a:r>
              <a:rPr lang="en-US" altLang="zh-TW" sz="2800" dirty="0" smtClean="0"/>
              <a:t>The original SATD stage as NSST </a:t>
            </a:r>
            <a:r>
              <a:rPr lang="en-US" altLang="zh-TW" sz="2800" dirty="0" err="1" smtClean="0"/>
              <a:t>idx</a:t>
            </a:r>
            <a:r>
              <a:rPr lang="en-US" altLang="zh-TW" sz="2800" dirty="0" smtClean="0"/>
              <a:t>. = 0:</a:t>
            </a:r>
          </a:p>
          <a:p>
            <a:pPr lvl="1"/>
            <a:r>
              <a:rPr lang="en-US" altLang="zh-TW" sz="2400" dirty="0" smtClean="0"/>
              <a:t>1</a:t>
            </a:r>
            <a:r>
              <a:rPr lang="en-US" altLang="zh-TW" sz="2400" baseline="30000" dirty="0" smtClean="0"/>
              <a:t>st</a:t>
            </a:r>
            <a:r>
              <a:rPr lang="en-US" altLang="zh-TW" sz="2400" dirty="0" smtClean="0"/>
              <a:t> round: Check the SATD costs for Planar, DC and every four angular modes</a:t>
            </a:r>
          </a:p>
          <a:p>
            <a:pPr lvl="1"/>
            <a:r>
              <a:rPr lang="en-US" altLang="zh-TW" sz="2400" dirty="0" smtClean="0"/>
              <a:t>2</a:t>
            </a:r>
            <a:r>
              <a:rPr lang="en-US" altLang="zh-TW" sz="2400" baseline="30000" dirty="0" smtClean="0"/>
              <a:t>nd</a:t>
            </a:r>
            <a:r>
              <a:rPr lang="en-US" altLang="zh-TW" sz="2400" dirty="0" smtClean="0"/>
              <a:t> round: Check neighbor modes of 3 best modes</a:t>
            </a:r>
          </a:p>
          <a:p>
            <a:pPr lvl="1"/>
            <a:r>
              <a:rPr lang="en-US" altLang="zh-TW" sz="2400" dirty="0" smtClean="0"/>
              <a:t>B</a:t>
            </a:r>
            <a:r>
              <a:rPr lang="en-US" altLang="zh-TW" sz="2400" baseline="-25000" dirty="0" smtClean="0"/>
              <a:t>1</a:t>
            </a:r>
            <a:r>
              <a:rPr lang="en-US" altLang="zh-TW" sz="2400" dirty="0" smtClean="0"/>
              <a:t>, B</a:t>
            </a:r>
            <a:r>
              <a:rPr lang="en-US" altLang="zh-TW" sz="2400" baseline="-25000" dirty="0" smtClean="0"/>
              <a:t>2</a:t>
            </a:r>
            <a:r>
              <a:rPr lang="en-US" altLang="zh-TW" sz="2400" dirty="0" smtClean="0"/>
              <a:t>, B</a:t>
            </a:r>
            <a:r>
              <a:rPr lang="en-US" altLang="zh-TW" sz="2400" baseline="-25000" dirty="0" smtClean="0"/>
              <a:t>3</a:t>
            </a:r>
            <a:r>
              <a:rPr lang="en-US" altLang="zh-TW" sz="2400" dirty="0" smtClean="0"/>
              <a:t> with lowest SATD costs selected</a:t>
            </a:r>
          </a:p>
          <a:p>
            <a:r>
              <a:rPr lang="en-US" altLang="zh-TW" sz="2800" dirty="0" smtClean="0"/>
              <a:t>The </a:t>
            </a:r>
            <a:r>
              <a:rPr lang="en-US" altLang="zh-TW" sz="2800" dirty="0"/>
              <a:t>original SATD stage as NSST </a:t>
            </a:r>
            <a:r>
              <a:rPr lang="en-US" altLang="zh-TW" sz="2800" dirty="0" err="1"/>
              <a:t>idx</a:t>
            </a:r>
            <a:r>
              <a:rPr lang="en-US" altLang="zh-TW" sz="2800" dirty="0"/>
              <a:t>. = </a:t>
            </a:r>
            <a:r>
              <a:rPr lang="en-US" altLang="zh-TW" sz="2800" dirty="0" smtClean="0"/>
              <a:t>3:</a:t>
            </a:r>
            <a:endParaRPr lang="en-US" altLang="zh-TW" sz="2800" dirty="0"/>
          </a:p>
          <a:p>
            <a:pPr lvl="1"/>
            <a:r>
              <a:rPr lang="en-US" altLang="zh-TW" sz="2400" dirty="0"/>
              <a:t>1</a:t>
            </a:r>
            <a:r>
              <a:rPr lang="en-US" altLang="zh-TW" sz="2400" baseline="30000" dirty="0"/>
              <a:t>st</a:t>
            </a:r>
            <a:r>
              <a:rPr lang="en-US" altLang="zh-TW" sz="2400" dirty="0"/>
              <a:t> round: Check </a:t>
            </a:r>
            <a:r>
              <a:rPr lang="en-US" altLang="zh-TW" sz="2400" dirty="0" smtClean="0"/>
              <a:t>SATD </a:t>
            </a:r>
            <a:r>
              <a:rPr lang="en-US" altLang="zh-TW" sz="2400" dirty="0"/>
              <a:t>costs </a:t>
            </a:r>
            <a:r>
              <a:rPr lang="en-US" altLang="zh-TW" sz="2400" dirty="0" smtClean="0"/>
              <a:t>every 4 angular </a:t>
            </a:r>
            <a:r>
              <a:rPr lang="en-US" altLang="zh-TW" sz="2400" dirty="0"/>
              <a:t>modes </a:t>
            </a:r>
          </a:p>
          <a:p>
            <a:pPr lvl="1"/>
            <a:r>
              <a:rPr lang="en-US" altLang="zh-TW" sz="2400" dirty="0"/>
              <a:t>2</a:t>
            </a:r>
            <a:r>
              <a:rPr lang="en-US" altLang="zh-TW" sz="2400" baseline="30000" dirty="0"/>
              <a:t>nd</a:t>
            </a:r>
            <a:r>
              <a:rPr lang="en-US" altLang="zh-TW" sz="2400" dirty="0"/>
              <a:t> round: Check neighbor modes of 3 best modes</a:t>
            </a:r>
          </a:p>
          <a:p>
            <a:pPr lvl="1"/>
            <a:r>
              <a:rPr lang="en-US" altLang="zh-TW" sz="2400" dirty="0" smtClean="0"/>
              <a:t>A</a:t>
            </a:r>
            <a:r>
              <a:rPr lang="en-US" altLang="zh-TW" sz="2400" baseline="-25000" dirty="0" smtClean="0"/>
              <a:t>1</a:t>
            </a:r>
            <a:r>
              <a:rPr lang="en-US" altLang="zh-TW" sz="2400" dirty="0"/>
              <a:t>, </a:t>
            </a:r>
            <a:r>
              <a:rPr lang="en-US" altLang="zh-TW" sz="2400" dirty="0" smtClean="0"/>
              <a:t>A</a:t>
            </a:r>
            <a:r>
              <a:rPr lang="en-US" altLang="zh-TW" sz="2400" baseline="-25000" dirty="0" smtClean="0"/>
              <a:t>2</a:t>
            </a:r>
            <a:r>
              <a:rPr lang="en-US" altLang="zh-TW" sz="2400" dirty="0"/>
              <a:t>, </a:t>
            </a:r>
            <a:r>
              <a:rPr lang="en-US" altLang="zh-TW" sz="2400" dirty="0" smtClean="0"/>
              <a:t>A</a:t>
            </a:r>
            <a:r>
              <a:rPr lang="en-US" altLang="zh-TW" sz="2400" baseline="-25000" dirty="0" smtClean="0"/>
              <a:t>3</a:t>
            </a:r>
            <a:r>
              <a:rPr lang="en-US" altLang="zh-TW" sz="2400" dirty="0"/>
              <a:t> with lowest SATD costs selected</a:t>
            </a:r>
            <a:endParaRPr lang="en-US" altLang="zh-TW" sz="2400" dirty="0" smtClean="0"/>
          </a:p>
          <a:p>
            <a:r>
              <a:rPr lang="en-US" altLang="zh-TW" sz="2800" dirty="0" smtClean="0">
                <a:solidFill>
                  <a:srgbClr val="FF0000"/>
                </a:solidFill>
              </a:rPr>
              <a:t>B and A are different!</a:t>
            </a:r>
            <a:endParaRPr lang="en-US" altLang="zh-TW" sz="2400" dirty="0" smtClean="0">
              <a:solidFill>
                <a:srgbClr val="FF0000"/>
              </a:solidFill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2660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New modification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498844"/>
            <a:ext cx="8229600" cy="4708525"/>
          </a:xfrm>
        </p:spPr>
        <p:txBody>
          <a:bodyPr/>
          <a:lstStyle/>
          <a:p>
            <a:r>
              <a:rPr lang="en-US" altLang="zh-TW" sz="2800" dirty="0" smtClean="0"/>
              <a:t>The original SATD stage as NSST </a:t>
            </a:r>
            <a:r>
              <a:rPr lang="en-US" altLang="zh-TW" sz="2800" dirty="0" err="1" smtClean="0"/>
              <a:t>idx</a:t>
            </a:r>
            <a:r>
              <a:rPr lang="en-US" altLang="zh-TW" sz="2800" dirty="0" smtClean="0"/>
              <a:t>. = 0:</a:t>
            </a:r>
          </a:p>
          <a:p>
            <a:pPr lvl="1"/>
            <a:r>
              <a:rPr lang="en-US" altLang="zh-TW" sz="2400" dirty="0" smtClean="0"/>
              <a:t>1</a:t>
            </a:r>
            <a:r>
              <a:rPr lang="en-US" altLang="zh-TW" sz="2400" baseline="30000" dirty="0" smtClean="0"/>
              <a:t>st</a:t>
            </a:r>
            <a:r>
              <a:rPr lang="en-US" altLang="zh-TW" sz="2400" dirty="0" smtClean="0"/>
              <a:t> round: Check the SATD costs for Planar, DC and every four angular modes</a:t>
            </a:r>
          </a:p>
          <a:p>
            <a:pPr lvl="2"/>
            <a:r>
              <a:rPr lang="en-US" altLang="zh-TW" sz="2000" dirty="0" smtClean="0">
                <a:solidFill>
                  <a:srgbClr val="FF0000"/>
                </a:solidFill>
              </a:rPr>
              <a:t>5 best modes are kept </a:t>
            </a:r>
            <a:r>
              <a:rPr lang="en-US" altLang="zh-TW" sz="2000" dirty="0">
                <a:solidFill>
                  <a:srgbClr val="FF0000"/>
                </a:solidFill>
              </a:rPr>
              <a:t>in buffer</a:t>
            </a:r>
            <a:endParaRPr lang="en-US" altLang="zh-TW" sz="2000" dirty="0" smtClean="0"/>
          </a:p>
          <a:p>
            <a:pPr lvl="1"/>
            <a:r>
              <a:rPr lang="en-US" altLang="zh-TW" sz="2400" dirty="0" smtClean="0"/>
              <a:t>2</a:t>
            </a:r>
            <a:r>
              <a:rPr lang="en-US" altLang="zh-TW" sz="2400" baseline="30000" dirty="0" smtClean="0"/>
              <a:t>nd</a:t>
            </a:r>
            <a:r>
              <a:rPr lang="en-US" altLang="zh-TW" sz="2400" dirty="0" smtClean="0"/>
              <a:t> round: Check neighbor modes of 3 best modes</a:t>
            </a:r>
          </a:p>
          <a:p>
            <a:pPr lvl="1"/>
            <a:r>
              <a:rPr lang="en-US" altLang="zh-TW" sz="2400" dirty="0" smtClean="0"/>
              <a:t>B</a:t>
            </a:r>
            <a:r>
              <a:rPr lang="en-US" altLang="zh-TW" sz="2400" baseline="-25000" dirty="0" smtClean="0"/>
              <a:t>1</a:t>
            </a:r>
            <a:r>
              <a:rPr lang="en-US" altLang="zh-TW" sz="2400" dirty="0" smtClean="0"/>
              <a:t>, B</a:t>
            </a:r>
            <a:r>
              <a:rPr lang="en-US" altLang="zh-TW" sz="2400" baseline="-25000" dirty="0" smtClean="0"/>
              <a:t>2</a:t>
            </a:r>
            <a:r>
              <a:rPr lang="en-US" altLang="zh-TW" sz="2400" dirty="0" smtClean="0"/>
              <a:t>, B</a:t>
            </a:r>
            <a:r>
              <a:rPr lang="en-US" altLang="zh-TW" sz="2400" baseline="-25000" dirty="0" smtClean="0"/>
              <a:t>3</a:t>
            </a:r>
            <a:r>
              <a:rPr lang="en-US" altLang="zh-TW" sz="2400" dirty="0" smtClean="0"/>
              <a:t> with lowest SATD costs selected</a:t>
            </a:r>
          </a:p>
          <a:p>
            <a:r>
              <a:rPr lang="en-US" altLang="zh-TW" sz="2800" dirty="0" smtClean="0"/>
              <a:t>The </a:t>
            </a:r>
            <a:r>
              <a:rPr lang="en-US" altLang="zh-TW" sz="2800" dirty="0"/>
              <a:t>original SATD stage as NSST </a:t>
            </a:r>
            <a:r>
              <a:rPr lang="en-US" altLang="zh-TW" sz="2800" dirty="0" err="1"/>
              <a:t>idx</a:t>
            </a:r>
            <a:r>
              <a:rPr lang="en-US" altLang="zh-TW" sz="2800" dirty="0"/>
              <a:t>. = </a:t>
            </a:r>
            <a:r>
              <a:rPr lang="en-US" altLang="zh-TW" sz="2800" dirty="0" smtClean="0"/>
              <a:t>3:</a:t>
            </a:r>
            <a:endParaRPr lang="en-US" altLang="zh-TW" sz="2800" dirty="0"/>
          </a:p>
          <a:p>
            <a:pPr lvl="1"/>
            <a:r>
              <a:rPr lang="en-US" altLang="zh-TW" sz="2400" dirty="0"/>
              <a:t>1</a:t>
            </a:r>
            <a:r>
              <a:rPr lang="en-US" altLang="zh-TW" sz="2400" baseline="30000" dirty="0"/>
              <a:t>st</a:t>
            </a:r>
            <a:r>
              <a:rPr lang="en-US" altLang="zh-TW" sz="2400" dirty="0"/>
              <a:t> round: Check </a:t>
            </a:r>
            <a:r>
              <a:rPr lang="en-US" altLang="zh-TW" sz="2400" dirty="0" smtClean="0"/>
              <a:t>SATD </a:t>
            </a:r>
            <a:r>
              <a:rPr lang="en-US" altLang="zh-TW" sz="2400" dirty="0"/>
              <a:t>costs </a:t>
            </a:r>
            <a:r>
              <a:rPr lang="en-US" altLang="zh-TW" sz="2400" dirty="0" smtClean="0"/>
              <a:t>every 4 angular </a:t>
            </a:r>
            <a:r>
              <a:rPr lang="en-US" altLang="zh-TW" sz="2400" dirty="0"/>
              <a:t>modes </a:t>
            </a:r>
          </a:p>
          <a:p>
            <a:pPr lvl="1"/>
            <a:r>
              <a:rPr lang="en-US" altLang="zh-TW" sz="2400" dirty="0" smtClean="0">
                <a:solidFill>
                  <a:srgbClr val="FF0000"/>
                </a:solidFill>
              </a:rPr>
              <a:t>Reuse best 3 angular modes from 5 modes in buffer</a:t>
            </a:r>
          </a:p>
          <a:p>
            <a:pPr lvl="1"/>
            <a:r>
              <a:rPr lang="en-US" altLang="zh-TW" sz="2400" dirty="0" smtClean="0"/>
              <a:t>2</a:t>
            </a:r>
            <a:r>
              <a:rPr lang="en-US" altLang="zh-TW" sz="2400" baseline="30000" dirty="0" smtClean="0"/>
              <a:t>nd</a:t>
            </a:r>
            <a:r>
              <a:rPr lang="en-US" altLang="zh-TW" sz="2400" dirty="0" smtClean="0"/>
              <a:t> </a:t>
            </a:r>
            <a:r>
              <a:rPr lang="en-US" altLang="zh-TW" sz="2400" dirty="0"/>
              <a:t>round: Check neighbor modes of 3 best modes</a:t>
            </a:r>
          </a:p>
          <a:p>
            <a:pPr lvl="1"/>
            <a:r>
              <a:rPr lang="en-US" altLang="zh-TW" sz="2400" dirty="0" smtClean="0"/>
              <a:t>A</a:t>
            </a:r>
            <a:r>
              <a:rPr lang="en-US" altLang="zh-TW" sz="2400" baseline="-25000" dirty="0" smtClean="0"/>
              <a:t>1</a:t>
            </a:r>
            <a:r>
              <a:rPr lang="en-US" altLang="zh-TW" sz="2400" dirty="0"/>
              <a:t>, </a:t>
            </a:r>
            <a:r>
              <a:rPr lang="en-US" altLang="zh-TW" sz="2400" dirty="0" smtClean="0"/>
              <a:t>A</a:t>
            </a:r>
            <a:r>
              <a:rPr lang="en-US" altLang="zh-TW" sz="2400" baseline="-25000" dirty="0" smtClean="0"/>
              <a:t>2</a:t>
            </a:r>
            <a:r>
              <a:rPr lang="en-US" altLang="zh-TW" sz="2400" dirty="0"/>
              <a:t>, </a:t>
            </a:r>
            <a:r>
              <a:rPr lang="en-US" altLang="zh-TW" sz="2400" dirty="0" smtClean="0"/>
              <a:t>A</a:t>
            </a:r>
            <a:r>
              <a:rPr lang="en-US" altLang="zh-TW" sz="2400" baseline="-25000" dirty="0" smtClean="0"/>
              <a:t>3</a:t>
            </a:r>
            <a:r>
              <a:rPr lang="en-US" altLang="zh-TW" sz="2400" dirty="0"/>
              <a:t> with lowest SATD costs </a:t>
            </a:r>
            <a:r>
              <a:rPr lang="en-US" altLang="zh-TW" sz="2400" dirty="0" smtClean="0"/>
              <a:t>selected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cxnSp>
        <p:nvCxnSpPr>
          <p:cNvPr id="6" name="直線接點 5"/>
          <p:cNvCxnSpPr/>
          <p:nvPr/>
        </p:nvCxnSpPr>
        <p:spPr>
          <a:xfrm>
            <a:off x="1230923" y="4783017"/>
            <a:ext cx="7366977" cy="5275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2959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of new modification in AI/RA conditions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351" y="1565276"/>
            <a:ext cx="5919497" cy="196898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350" y="3928504"/>
            <a:ext cx="5919497" cy="196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of original modification in AI/RA conditions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002" y="1836468"/>
            <a:ext cx="5914196" cy="196898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6002" y="4185384"/>
            <a:ext cx="5914196" cy="196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1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sp>
        <p:nvSpPr>
          <p:cNvPr id="10" name="內容版面配置區 4"/>
          <p:cNvSpPr>
            <a:spLocks noGrp="1"/>
          </p:cNvSpPr>
          <p:nvPr>
            <p:ph idx="13"/>
          </p:nvPr>
        </p:nvSpPr>
        <p:spPr>
          <a:xfrm>
            <a:off x="561671" y="1516439"/>
            <a:ext cx="8036229" cy="980237"/>
          </a:xfrm>
        </p:spPr>
        <p:txBody>
          <a:bodyPr/>
          <a:lstStyle/>
          <a:p>
            <a:r>
              <a:rPr lang="en-US" altLang="zh-TW" sz="2800" dirty="0" smtClean="0"/>
              <a:t>Method to remove the redundancy provided</a:t>
            </a:r>
          </a:p>
          <a:p>
            <a:endParaRPr lang="en-US" altLang="zh-TW" sz="2800" dirty="0" smtClean="0"/>
          </a:p>
          <a:p>
            <a:r>
              <a:rPr lang="en-US" altLang="zh-TW" sz="2800" dirty="0" smtClean="0"/>
              <a:t>5-6% </a:t>
            </a:r>
            <a:r>
              <a:rPr lang="en-US" altLang="zh-TW" sz="2800" dirty="0"/>
              <a:t>/</a:t>
            </a:r>
            <a:r>
              <a:rPr lang="en-US" altLang="zh-TW" sz="2800" dirty="0" smtClean="0"/>
              <a:t> 1% encoding </a:t>
            </a:r>
            <a:r>
              <a:rPr lang="en-US" altLang="zh-TW" sz="2800" dirty="0"/>
              <a:t>time saving </a:t>
            </a:r>
            <a:r>
              <a:rPr lang="en-US" altLang="zh-TW" sz="2800" dirty="0" smtClean="0"/>
              <a:t>in average observed </a:t>
            </a:r>
            <a:r>
              <a:rPr lang="en-US" altLang="zh-TW" sz="2800" dirty="0"/>
              <a:t>in </a:t>
            </a:r>
            <a:r>
              <a:rPr lang="en-US" altLang="zh-TW" sz="2800" dirty="0" smtClean="0"/>
              <a:t>AI / RA </a:t>
            </a:r>
            <a:r>
              <a:rPr lang="en-US" altLang="zh-TW" sz="2800" dirty="0"/>
              <a:t>condition. </a:t>
            </a:r>
            <a:endParaRPr lang="en-US" altLang="zh-TW" sz="2800" dirty="0" smtClean="0"/>
          </a:p>
          <a:p>
            <a:endParaRPr lang="en-US" altLang="zh-TW" sz="2800" dirty="0" smtClean="0"/>
          </a:p>
          <a:p>
            <a:r>
              <a:rPr lang="en-US" altLang="zh-TW" sz="2800" dirty="0" smtClean="0"/>
              <a:t>Suggested to adopt the new modification to improve the encoding time</a:t>
            </a:r>
            <a:endParaRPr lang="en-CA" altLang="zh-TW" sz="2800" dirty="0" smtClean="0"/>
          </a:p>
        </p:txBody>
      </p:sp>
    </p:spTree>
    <p:extLst>
      <p:ext uri="{BB962C8B-B14F-4D97-AF65-F5344CB8AC3E}">
        <p14:creationId xmlns:p14="http://schemas.microsoft.com/office/powerpoint/2010/main" val="411333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 smtClean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55681</TotalTime>
  <Pages>0</Pages>
  <Words>331</Words>
  <Characters>0</Characters>
  <Application>Microsoft Office PowerPoint</Application>
  <DocSecurity>0</DocSecurity>
  <PresentationFormat>如螢幕大小 (4:3)</PresentationFormat>
  <Lines>0</Lines>
  <Paragraphs>51</Paragraphs>
  <Slides>8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3" baseType="lpstr">
      <vt:lpstr>新細明體</vt:lpstr>
      <vt:lpstr>Arial</vt:lpstr>
      <vt:lpstr>Calibri</vt:lpstr>
      <vt:lpstr>Times New Roman</vt:lpstr>
      <vt:lpstr>11_Custom Design</vt:lpstr>
      <vt:lpstr>JVET-D0127: AHG5: Removal of software redundancy for intra mode decision in JEM 3.0</vt:lpstr>
      <vt:lpstr>Summary</vt:lpstr>
      <vt:lpstr>Intra mode decision in current JEM3.0</vt:lpstr>
      <vt:lpstr>New modification</vt:lpstr>
      <vt:lpstr>Results of new modification in AI/RA conditions</vt:lpstr>
      <vt:lpstr>Results of original modification in AI/RA conditions</vt:lpstr>
      <vt:lpstr>Conclusion</vt:lpstr>
      <vt:lpstr>Thank you!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YaoJen</cp:lastModifiedBy>
  <cp:revision>1647</cp:revision>
  <cp:lastPrinted>2015-06-05T01:53:20Z</cp:lastPrinted>
  <dcterms:created xsi:type="dcterms:W3CDTF">2009-04-27T03:22:15Z</dcterms:created>
  <dcterms:modified xsi:type="dcterms:W3CDTF">2016-10-20T06:59:42Z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