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942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59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147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27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73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116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29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093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18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826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96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865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JVET-D0123</a:t>
            </a:r>
            <a:r>
              <a:rPr lang="en-US" dirty="0"/>
              <a:t>: Enhanced Motion Vector Difference Coding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Jianle Chen</a:t>
            </a:r>
            <a:r>
              <a:rPr lang="en-US" dirty="0" smtClean="0"/>
              <a:t>, Wei-Jung Chien, Nan Hu, Vadim Seregin, </a:t>
            </a:r>
            <a:br>
              <a:rPr lang="en-US" dirty="0" smtClean="0"/>
            </a:br>
            <a:r>
              <a:rPr lang="en-US" dirty="0" smtClean="0"/>
              <a:t>Marta Karczewicz, Xiang Li</a:t>
            </a:r>
          </a:p>
          <a:p>
            <a:r>
              <a:rPr lang="en-US" dirty="0" smtClean="0"/>
              <a:t>Qualcomm Incorporated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233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Contribution</a:t>
            </a:r>
          </a:p>
          <a:p>
            <a:pPr lvl="1"/>
            <a:r>
              <a:rPr lang="en-US" dirty="0" smtClean="0"/>
              <a:t>Enlarged search range for RA configuration</a:t>
            </a:r>
          </a:p>
          <a:p>
            <a:pPr lvl="1"/>
            <a:r>
              <a:rPr lang="en-US" dirty="0" smtClean="0"/>
              <a:t>More accurate motion information during inter search stage</a:t>
            </a:r>
          </a:p>
          <a:p>
            <a:pPr lvl="1"/>
            <a:r>
              <a:rPr lang="en-US" dirty="0" smtClean="0"/>
              <a:t>Improved MVD coding</a:t>
            </a:r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Encoder and configuration changes: 1.01%</a:t>
            </a:r>
          </a:p>
          <a:p>
            <a:pPr lvl="1"/>
            <a:r>
              <a:rPr lang="en-US" dirty="0" smtClean="0"/>
              <a:t>With proposed method: 1.55%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964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Encode and configuration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</a:p>
          <a:p>
            <a:pPr lvl="1"/>
            <a:r>
              <a:rPr lang="en-US" dirty="0" smtClean="0"/>
              <a:t>In JVET CTC, search range of 64 </a:t>
            </a:r>
            <a:r>
              <a:rPr lang="en-US" dirty="0" err="1" smtClean="0"/>
              <a:t>luma</a:t>
            </a:r>
            <a:r>
              <a:rPr lang="en-US" dirty="0" smtClean="0"/>
              <a:t> sample with GOP size 16 in Random Access Configuration</a:t>
            </a:r>
          </a:p>
          <a:p>
            <a:pPr lvl="1"/>
            <a:r>
              <a:rPr lang="en-US" dirty="0" smtClean="0"/>
              <a:t>Very rough bits estimation is used for </a:t>
            </a:r>
            <a:r>
              <a:rPr lang="en-US" dirty="0" err="1" smtClean="0"/>
              <a:t>refIdx</a:t>
            </a:r>
            <a:r>
              <a:rPr lang="en-US" dirty="0" smtClean="0"/>
              <a:t>, </a:t>
            </a:r>
            <a:r>
              <a:rPr lang="en-US" dirty="0" err="1" smtClean="0"/>
              <a:t>interDir</a:t>
            </a:r>
            <a:r>
              <a:rPr lang="en-US" dirty="0" smtClean="0"/>
              <a:t>, AMVP </a:t>
            </a:r>
            <a:r>
              <a:rPr lang="en-US" dirty="0" err="1" smtClean="0"/>
              <a:t>idx</a:t>
            </a:r>
            <a:r>
              <a:rPr lang="en-US" dirty="0" smtClean="0"/>
              <a:t>, MVD during Motion Estimation stage</a:t>
            </a:r>
          </a:p>
          <a:p>
            <a:pPr lvl="1"/>
            <a:endParaRPr lang="en-US" dirty="0"/>
          </a:p>
          <a:p>
            <a:r>
              <a:rPr lang="en-US" dirty="0" smtClean="0"/>
              <a:t>Suggestion</a:t>
            </a:r>
          </a:p>
          <a:p>
            <a:pPr lvl="1"/>
            <a:r>
              <a:rPr lang="en-US" dirty="0" smtClean="0"/>
              <a:t>Set search range as 256 </a:t>
            </a:r>
            <a:r>
              <a:rPr lang="en-US" dirty="0" err="1" smtClean="0"/>
              <a:t>luma</a:t>
            </a:r>
            <a:r>
              <a:rPr lang="en-US" dirty="0" smtClean="0"/>
              <a:t> sample</a:t>
            </a:r>
          </a:p>
          <a:p>
            <a:pPr lvl="1"/>
            <a:r>
              <a:rPr lang="en-US" dirty="0" smtClean="0"/>
              <a:t>Use more accurate bits estimation for motion related information during ME stage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496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MVD coding (1)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Adaptive motion vector accuracy in JEM</a:t>
            </a:r>
          </a:p>
          <a:p>
            <a:pPr lvl="1"/>
            <a:r>
              <a:rPr lang="en-US" dirty="0" smtClean="0"/>
              <a:t>1/16 </a:t>
            </a:r>
            <a:r>
              <a:rPr lang="en-US" dirty="0" err="1" smtClean="0"/>
              <a:t>pel</a:t>
            </a:r>
            <a:r>
              <a:rPr lang="en-US" dirty="0" smtClean="0"/>
              <a:t> for MV storage and motion compensation</a:t>
            </a:r>
          </a:p>
          <a:p>
            <a:pPr lvl="1"/>
            <a:r>
              <a:rPr lang="en-US" dirty="0" smtClean="0"/>
              <a:t>MVD signaling</a:t>
            </a:r>
          </a:p>
          <a:p>
            <a:pPr lvl="2"/>
            <a:r>
              <a:rPr lang="en-US" dirty="0" smtClean="0"/>
              <a:t>Switchable between ¼ </a:t>
            </a:r>
            <a:r>
              <a:rPr lang="en-US" dirty="0" err="1" smtClean="0"/>
              <a:t>pel</a:t>
            </a:r>
            <a:r>
              <a:rPr lang="en-US" dirty="0" smtClean="0"/>
              <a:t> and integer </a:t>
            </a:r>
            <a:r>
              <a:rPr lang="en-US" dirty="0" err="1" smtClean="0"/>
              <a:t>pel</a:t>
            </a:r>
            <a:r>
              <a:rPr lang="en-US" dirty="0" smtClean="0"/>
              <a:t> accuracy at CU level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MVD can be signaled in 4-pel accuracy</a:t>
            </a:r>
          </a:p>
          <a:p>
            <a:pPr lvl="1"/>
            <a:r>
              <a:rPr lang="en-US" dirty="0" err="1" smtClean="0"/>
              <a:t>Binarization</a:t>
            </a:r>
            <a:r>
              <a:rPr lang="en-US" dirty="0" smtClean="0"/>
              <a:t> </a:t>
            </a:r>
            <a:r>
              <a:rPr lang="en-US" dirty="0"/>
              <a:t>and context modeling </a:t>
            </a:r>
            <a:r>
              <a:rPr lang="en-US" dirty="0" smtClean="0"/>
              <a:t>for MVD are </a:t>
            </a:r>
            <a:r>
              <a:rPr lang="en-US" dirty="0"/>
              <a:t>dependent on the MVD precision and the POC distance between the current frame and the reference frame</a:t>
            </a:r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092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MVD coding (2) </a:t>
            </a:r>
            <a:endParaRPr lang="en-US" dirty="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115232"/>
              </p:ext>
            </p:extLst>
          </p:nvPr>
        </p:nvGraphicFramePr>
        <p:xfrm>
          <a:off x="1776845" y="4130832"/>
          <a:ext cx="6774873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1932120"/>
                <a:gridCol w="1995644"/>
                <a:gridCol w="1715705"/>
                <a:gridCol w="1131404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Syntax element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Context model/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Binarization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parmeter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Integer or four luma sample precision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or POC distance =1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Quarter pel and POC distance &gt;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abs_mvd_greater0_flag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CtxIdx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abs_mvd_greater1_flag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CtxIdx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abs_mvd_remaining_value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(unary portion)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CtxIdx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abs_mvd_remaining_value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Exp-Golomb Code Parameter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732129"/>
              </p:ext>
            </p:extLst>
          </p:nvPr>
        </p:nvGraphicFramePr>
        <p:xfrm>
          <a:off x="1776846" y="2305208"/>
          <a:ext cx="6774872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1901536"/>
                <a:gridCol w="1992907"/>
                <a:gridCol w="1761751"/>
                <a:gridCol w="1118678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Syntax element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Context model/Binarization parmeter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Integer or four luma sample precision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or POC distance =1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Quarter pel and POC distance &gt;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abs_mvd_greater0_flag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CtxIdx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abs_mvd_greater1_flag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CtxIdx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abs_mvd_remaining_value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Exp-Golomb Code Parameter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822123" y="1806428"/>
            <a:ext cx="2940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JEM MVD coding	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730333" y="3662935"/>
            <a:ext cx="253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Proposed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437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Anchor: JEM3.1 with search range equal to 64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09" y="3122032"/>
            <a:ext cx="5102705" cy="206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144" y="3122032"/>
            <a:ext cx="5102705" cy="206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58736" y="2576945"/>
            <a:ext cx="3221182" cy="39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67526" y="2737405"/>
            <a:ext cx="3073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encoder-only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changes + SR256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451685" y="2735971"/>
            <a:ext cx="4928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Proposed method + encoder-only changes + SR256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976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296</Words>
  <Application>Microsoft Office PowerPoint</Application>
  <PresentationFormat>Widescreen</PresentationFormat>
  <Paragraphs>70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JVET-D0123: Enhanced Motion Vector Difference Coding</vt:lpstr>
      <vt:lpstr>Outline</vt:lpstr>
      <vt:lpstr>Encode and configuration changes</vt:lpstr>
      <vt:lpstr>Enhanced MVD coding (1) </vt:lpstr>
      <vt:lpstr>Enhanced MVD coding (2) </vt:lpstr>
      <vt:lpstr>Simulation results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JVET-D0122: Unification of parameter derivation for CCLM and LIC</dc:title>
  <dc:creator>Hu, Nan</dc:creator>
  <cp:lastModifiedBy>Chen, Jianle</cp:lastModifiedBy>
  <cp:revision>69</cp:revision>
  <dcterms:created xsi:type="dcterms:W3CDTF">2016-10-10T00:55:27Z</dcterms:created>
  <dcterms:modified xsi:type="dcterms:W3CDTF">2016-10-16T06:33:38Z</dcterms:modified>
</cp:coreProperties>
</file>