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20"/>
  </p:notesMasterIdLst>
  <p:handoutMasterIdLst>
    <p:handoutMasterId r:id="rId21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3" r:id="rId10"/>
    <p:sldId id="355" r:id="rId11"/>
    <p:sldId id="361" r:id="rId12"/>
    <p:sldId id="356" r:id="rId13"/>
    <p:sldId id="354" r:id="rId14"/>
    <p:sldId id="357" r:id="rId15"/>
    <p:sldId id="358" r:id="rId16"/>
    <p:sldId id="319" r:id="rId17"/>
    <p:sldId id="362" r:id="rId18"/>
    <p:sldId id="366" r:id="rId19"/>
  </p:sldIdLst>
  <p:sldSz cx="12192000" cy="6858000"/>
  <p:notesSz cx="6797675" cy="9928225"/>
  <p:embeddedFontLst>
    <p:embeddedFont>
      <p:font typeface="Cambria Math" panose="02040503050406030204" pitchFamily="18" charset="0"/>
      <p:regular r:id="rId22"/>
    </p:embeddedFon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  <p14:sldId id="3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>
      <p:cViewPr>
        <p:scale>
          <a:sx n="70" d="100"/>
          <a:sy n="70" d="100"/>
        </p:scale>
        <p:origin x="-540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improvement: 0.5% (All Intra) and 0.5% (Random Access, </a:t>
            </a:r>
            <a:r>
              <a:rPr lang="en-US" dirty="0" smtClean="0"/>
              <a:t>3 sequences not yet ready.)</a:t>
            </a:r>
            <a:endParaRPr lang="en-US" dirty="0" smtClean="0"/>
          </a:p>
          <a:p>
            <a:r>
              <a:rPr lang="en-US" dirty="0" smtClean="0"/>
              <a:t>Complexity increase AI: 		       9% (encoder) and 7% (decoder).</a:t>
            </a:r>
          </a:p>
          <a:p>
            <a:r>
              <a:rPr lang="en-US" dirty="0"/>
              <a:t>Complexity increase </a:t>
            </a:r>
            <a:r>
              <a:rPr lang="en-US" dirty="0" smtClean="0"/>
              <a:t>RA: </a:t>
            </a:r>
            <a:r>
              <a:rPr lang="en-US" dirty="0"/>
              <a:t>(estimate): </a:t>
            </a:r>
            <a:r>
              <a:rPr lang="en-US" dirty="0" smtClean="0"/>
              <a:t>4% </a:t>
            </a:r>
            <a:r>
              <a:rPr lang="en-US" dirty="0"/>
              <a:t>(encoder) and 3</a:t>
            </a:r>
            <a:r>
              <a:rPr lang="en-US" dirty="0" smtClean="0"/>
              <a:t>% </a:t>
            </a:r>
            <a:r>
              <a:rPr lang="en-US" dirty="0"/>
              <a:t>(decoder).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Thanks to Qualcomm 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exploration experiment to study bilateral filtering in more detail until next JVET meeting.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567538"/>
              </p:ext>
            </p:extLst>
          </p:nvPr>
        </p:nvGraphicFramePr>
        <p:xfrm>
          <a:off x="604214" y="445993"/>
          <a:ext cx="7849175" cy="2884060"/>
        </p:xfrm>
        <a:graphic>
          <a:graphicData uri="http://schemas.openxmlformats.org/drawingml/2006/table">
            <a:tbl>
              <a:tblPr/>
              <a:tblGrid>
                <a:gridCol w="1848190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-0,34%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-0,49%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-0,28%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0,33%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-0,86%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511292"/>
              </p:ext>
            </p:extLst>
          </p:nvPr>
        </p:nvGraphicFramePr>
        <p:xfrm>
          <a:off x="590564" y="3503092"/>
          <a:ext cx="7849174" cy="2884060"/>
        </p:xfrm>
        <a:graphic>
          <a:graphicData uri="http://schemas.openxmlformats.org/drawingml/2006/table">
            <a:tbl>
              <a:tblPr/>
              <a:tblGrid>
                <a:gridCol w="1848189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-0,43%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-0,45%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-1,32%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05800" y="1160058"/>
            <a:ext cx="3095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computer cluster was overloaded and these</a:t>
            </a:r>
            <a:br>
              <a:rPr lang="en-US" dirty="0" smtClean="0"/>
            </a:br>
            <a:r>
              <a:rPr lang="en-US" dirty="0" smtClean="0"/>
              <a:t>timing measurements are unreliable. The timings reported on slide 14 are for part of one sequence running </a:t>
            </a:r>
            <a:r>
              <a:rPr lang="en-US" dirty="0" err="1" smtClean="0"/>
              <a:t>Basketballdrive</a:t>
            </a:r>
            <a:r>
              <a:rPr lang="en-US" dirty="0" smtClean="0"/>
              <a:t> (QP 32) on a single computer.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05800" y="4246726"/>
            <a:ext cx="30950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Class A, </a:t>
            </a:r>
            <a:r>
              <a:rPr lang="en-US" dirty="0" smtClean="0"/>
              <a:t>5 </a:t>
            </a:r>
            <a:r>
              <a:rPr lang="en-US" dirty="0" smtClean="0"/>
              <a:t>sequences are </a:t>
            </a:r>
            <a:r>
              <a:rPr lang="en-US" dirty="0" smtClean="0"/>
              <a:t>ready, </a:t>
            </a:r>
            <a:r>
              <a:rPr lang="en-US" dirty="0" smtClean="0"/>
              <a:t>averaging -</a:t>
            </a:r>
            <a:r>
              <a:rPr lang="en-US" dirty="0" smtClean="0"/>
              <a:t>0.44%.  </a:t>
            </a:r>
            <a:r>
              <a:rPr lang="en-US" dirty="0" smtClean="0"/>
              <a:t>Including these in the average brings the gain for RA to 0.46%.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517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22680</TotalTime>
  <Words>764</Words>
  <Application>Microsoft Office PowerPoint</Application>
  <PresentationFormat>Custom</PresentationFormat>
  <Paragraphs>212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Cambria Math</vt:lpstr>
      <vt:lpstr>Ericsson Capital TT</vt:lpstr>
      <vt:lpstr>1_PresentationTemplate2011</vt:lpstr>
      <vt:lpstr>D0069: Bilateral filter after inverse transform</vt:lpstr>
      <vt:lpstr>Outline</vt:lpstr>
      <vt:lpstr>Regular fir filter</vt:lpstr>
      <vt:lpstr>Regular fir filter</vt:lpstr>
      <vt:lpstr>Bilateral filter</vt:lpstr>
      <vt:lpstr>Bilateral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386</cp:revision>
  <cp:lastPrinted>2015-06-12T10:49:57Z</cp:lastPrinted>
  <dcterms:created xsi:type="dcterms:W3CDTF">2011-05-24T09:22:48Z</dcterms:created>
  <dcterms:modified xsi:type="dcterms:W3CDTF">2016-10-18T00:19:42Z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