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Default Extension="vml" ContentType="application/vnd.openxmlformats-officedocument.vmlDrawing"/>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notesMasterIdLst>
    <p:notesMasterId r:id="rId20"/>
  </p:notesMasterIdLst>
  <p:handoutMasterIdLst>
    <p:handoutMasterId r:id="rId21"/>
  </p:handoutMasterIdLst>
  <p:sldIdLst>
    <p:sldId id="280" r:id="rId10"/>
    <p:sldId id="283" r:id="rId11"/>
    <p:sldId id="281" r:id="rId12"/>
    <p:sldId id="286" r:id="rId13"/>
    <p:sldId id="285" r:id="rId14"/>
    <p:sldId id="287" r:id="rId15"/>
    <p:sldId id="288" r:id="rId16"/>
    <p:sldId id="290" r:id="rId17"/>
    <p:sldId id="284" r:id="rId18"/>
    <p:sldId id="289" r:id="rId19"/>
  </p:sldIdLst>
  <p:sldSz cx="12195175"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18" autoAdjust="0"/>
    <p:restoredTop sz="94660"/>
  </p:normalViewPr>
  <p:slideViewPr>
    <p:cSldViewPr snapToGrid="0" showGuides="1">
      <p:cViewPr>
        <p:scale>
          <a:sx n="60" d="100"/>
          <a:sy n="60" d="100"/>
        </p:scale>
        <p:origin x="-1320" y="-288"/>
      </p:cViewPr>
      <p:guideLst>
        <p:guide orient="horz" pos="436"/>
        <p:guide orient="horz" pos="618"/>
        <p:guide orient="horz" pos="845"/>
        <p:guide orient="horz" pos="2840"/>
        <p:guide pos="7129"/>
        <p:guide pos="553"/>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52" d="100"/>
          <a:sy n="52" d="100"/>
        </p:scale>
        <p:origin x="-2880"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5" Type="http://schemas.openxmlformats.org/officeDocument/2006/relationships/image" Target="../media/image25.wmf"/><Relationship Id="rId4" Type="http://schemas.openxmlformats.org/officeDocument/2006/relationships/image" Target="../media/image2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2016/10/12</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xmlns="" val="20614347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AC0961-F9D8-40BA-844A-105C5EB6414E}" type="datetimeFigureOut">
              <a:rPr lang="en-US" smtClean="0"/>
              <a:pPr/>
              <a:t>10/12/2016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51BA92-76E9-4618-A9A7-A9BFC437BB9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0275D1B9-531B-4FEE-9764-AD49AC17B614}" type="datetime1">
              <a:rPr lang="zh-CN" altLang="en-US" smtClean="0"/>
              <a:pPr>
                <a:defRPr/>
              </a:pPr>
              <a:t>2016/10/12</a:t>
            </a:fld>
            <a:endParaRPr lang="en-US" altLang="zh-CN" dirty="0"/>
          </a:p>
        </p:txBody>
      </p:sp>
      <p:sp>
        <p:nvSpPr>
          <p:cNvPr id="5" name="Slide Number Placeholder 4"/>
          <p:cNvSpPr>
            <a:spLocks noGrp="1"/>
          </p:cNvSpPr>
          <p:nvPr>
            <p:ph type="sldNum" sz="quarter" idx="11"/>
          </p:nvPr>
        </p:nvSpPr>
        <p:spPr/>
        <p:txBody>
          <a:bodyPr/>
          <a:lstStyle/>
          <a:p>
            <a:pPr>
              <a:defRPr/>
            </a:pPr>
            <a:fld id="{FAE33ABD-D1DD-4D74-8381-941828B5708F}" type="slidenum">
              <a:rPr lang="en-US" altLang="zh-CN" smtClean="0"/>
              <a:pPr>
                <a:defRPr/>
              </a:pPr>
              <a:t>2</a:t>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6375"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7575"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quarter" idx="10"/>
          </p:nvPr>
        </p:nvSpPr>
        <p:spPr/>
        <p:txBody>
          <a:bodyPr/>
          <a:lstStyle/>
          <a:p>
            <a:pPr>
              <a:defRPr/>
            </a:pPr>
            <a:endParaRPr lang="en-US" altLang="zh-CN"/>
          </a:p>
        </p:txBody>
      </p:sp>
    </p:spTree>
  </p:cSld>
  <p:clrMapOvr>
    <a:masterClrMapping/>
  </p:clrMapOvr>
  <p:transition advClick="0" advTm="8000">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7888" y="2636839"/>
            <a:ext cx="749071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7888" y="4508501"/>
            <a:ext cx="749071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7888" y="325439"/>
            <a:ext cx="10439400"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7888" y="1628776"/>
            <a:ext cx="10439400" cy="4194175"/>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1.png"/><Relationship Id="rId4" Type="http://schemas.openxmlformats.org/officeDocument/2006/relationships/image" Target="../media/image8.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image" Target="../media/image10.pn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2.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95" name="组合 94"/>
          <p:cNvGrpSpPr>
            <a:grpSpLocks noChangeAspect="1"/>
          </p:cNvGrpSpPr>
          <p:nvPr/>
        </p:nvGrpSpPr>
        <p:grpSpPr>
          <a:xfrm>
            <a:off x="-1" y="973138"/>
            <a:ext cx="12195176" cy="3808451"/>
            <a:chOff x="0" y="1524000"/>
            <a:chExt cx="10058401" cy="3141663"/>
          </a:xfrm>
        </p:grpSpPr>
        <p:sp>
          <p:nvSpPr>
            <p:cNvPr id="96" name="Freeform 11"/>
            <p:cNvSpPr>
              <a:spLocks/>
            </p:cNvSpPr>
            <p:nvPr userDrawn="1"/>
          </p:nvSpPr>
          <p:spPr bwMode="auto">
            <a:xfrm>
              <a:off x="0" y="1524000"/>
              <a:ext cx="7693025" cy="3141663"/>
            </a:xfrm>
            <a:custGeom>
              <a:avLst/>
              <a:gdLst>
                <a:gd name="T0" fmla="*/ 0 w 4846"/>
                <a:gd name="T1" fmla="*/ 0 h 1979"/>
                <a:gd name="T2" fmla="*/ 0 w 4846"/>
                <a:gd name="T3" fmla="*/ 1979 h 1979"/>
                <a:gd name="T4" fmla="*/ 4295 w 4846"/>
                <a:gd name="T5" fmla="*/ 1979 h 1979"/>
                <a:gd name="T6" fmla="*/ 4295 w 4846"/>
                <a:gd name="T7" fmla="*/ 1979 h 1979"/>
                <a:gd name="T8" fmla="*/ 4366 w 4846"/>
                <a:gd name="T9" fmla="*/ 1806 h 1979"/>
                <a:gd name="T10" fmla="*/ 4429 w 4846"/>
                <a:gd name="T11" fmla="*/ 1639 h 1979"/>
                <a:gd name="T12" fmla="*/ 4488 w 4846"/>
                <a:gd name="T13" fmla="*/ 1481 h 1979"/>
                <a:gd name="T14" fmla="*/ 4541 w 4846"/>
                <a:gd name="T15" fmla="*/ 1329 h 1979"/>
                <a:gd name="T16" fmla="*/ 4589 w 4846"/>
                <a:gd name="T17" fmla="*/ 1182 h 1979"/>
                <a:gd name="T18" fmla="*/ 4632 w 4846"/>
                <a:gd name="T19" fmla="*/ 1044 h 1979"/>
                <a:gd name="T20" fmla="*/ 4670 w 4846"/>
                <a:gd name="T21" fmla="*/ 912 h 1979"/>
                <a:gd name="T22" fmla="*/ 4705 w 4846"/>
                <a:gd name="T23" fmla="*/ 787 h 1979"/>
                <a:gd name="T24" fmla="*/ 4734 w 4846"/>
                <a:gd name="T25" fmla="*/ 668 h 1979"/>
                <a:gd name="T26" fmla="*/ 4759 w 4846"/>
                <a:gd name="T27" fmla="*/ 554 h 1979"/>
                <a:gd name="T28" fmla="*/ 4782 w 4846"/>
                <a:gd name="T29" fmla="*/ 447 h 1979"/>
                <a:gd name="T30" fmla="*/ 4800 w 4846"/>
                <a:gd name="T31" fmla="*/ 346 h 1979"/>
                <a:gd name="T32" fmla="*/ 4817 w 4846"/>
                <a:gd name="T33" fmla="*/ 251 h 1979"/>
                <a:gd name="T34" fmla="*/ 4828 w 4846"/>
                <a:gd name="T35" fmla="*/ 162 h 1979"/>
                <a:gd name="T36" fmla="*/ 4838 w 4846"/>
                <a:gd name="T37" fmla="*/ 79 h 1979"/>
                <a:gd name="T38" fmla="*/ 4846 w 4846"/>
                <a:gd name="T39" fmla="*/ 0 h 1979"/>
                <a:gd name="T40" fmla="*/ 0 w 4846"/>
                <a:gd name="T41" fmla="*/ 0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46" h="1979">
                  <a:moveTo>
                    <a:pt x="0" y="0"/>
                  </a:moveTo>
                  <a:lnTo>
                    <a:pt x="0" y="1979"/>
                  </a:lnTo>
                  <a:lnTo>
                    <a:pt x="4295" y="1979"/>
                  </a:lnTo>
                  <a:lnTo>
                    <a:pt x="4295" y="1979"/>
                  </a:lnTo>
                  <a:lnTo>
                    <a:pt x="4366" y="1806"/>
                  </a:lnTo>
                  <a:lnTo>
                    <a:pt x="4429" y="1639"/>
                  </a:lnTo>
                  <a:lnTo>
                    <a:pt x="4488" y="1481"/>
                  </a:lnTo>
                  <a:lnTo>
                    <a:pt x="4541" y="1329"/>
                  </a:lnTo>
                  <a:lnTo>
                    <a:pt x="4589" y="1182"/>
                  </a:lnTo>
                  <a:lnTo>
                    <a:pt x="4632" y="1044"/>
                  </a:lnTo>
                  <a:lnTo>
                    <a:pt x="4670" y="912"/>
                  </a:lnTo>
                  <a:lnTo>
                    <a:pt x="4705" y="787"/>
                  </a:lnTo>
                  <a:lnTo>
                    <a:pt x="4734" y="668"/>
                  </a:lnTo>
                  <a:lnTo>
                    <a:pt x="4759" y="554"/>
                  </a:lnTo>
                  <a:lnTo>
                    <a:pt x="4782" y="447"/>
                  </a:lnTo>
                  <a:lnTo>
                    <a:pt x="4800" y="346"/>
                  </a:lnTo>
                  <a:lnTo>
                    <a:pt x="4817" y="251"/>
                  </a:lnTo>
                  <a:lnTo>
                    <a:pt x="4828" y="162"/>
                  </a:lnTo>
                  <a:lnTo>
                    <a:pt x="4838" y="79"/>
                  </a:lnTo>
                  <a:lnTo>
                    <a:pt x="4846" y="0"/>
                  </a:lnTo>
                  <a:lnTo>
                    <a:pt x="0" y="0"/>
                  </a:lnTo>
                  <a:close/>
                </a:path>
              </a:pathLst>
            </a:custGeom>
            <a:solidFill>
              <a:srgbClr val="A7A7A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zh-CN" altLang="en-US"/>
            </a:p>
          </p:txBody>
        </p:sp>
        <p:sp>
          <p:nvSpPr>
            <p:cNvPr id="97" name="Freeform 12"/>
            <p:cNvSpPr>
              <a:spLocks/>
            </p:cNvSpPr>
            <p:nvPr userDrawn="1"/>
          </p:nvSpPr>
          <p:spPr bwMode="auto">
            <a:xfrm>
              <a:off x="7215188" y="1524000"/>
              <a:ext cx="2843213" cy="3141663"/>
            </a:xfrm>
            <a:custGeom>
              <a:avLst/>
              <a:gdLst>
                <a:gd name="T0" fmla="*/ 1791 w 1791"/>
                <a:gd name="T1" fmla="*/ 0 h 1979"/>
                <a:gd name="T2" fmla="*/ 689 w 1791"/>
                <a:gd name="T3" fmla="*/ 0 h 1979"/>
                <a:gd name="T4" fmla="*/ 689 w 1791"/>
                <a:gd name="T5" fmla="*/ 0 h 1979"/>
                <a:gd name="T6" fmla="*/ 651 w 1791"/>
                <a:gd name="T7" fmla="*/ 64 h 1979"/>
                <a:gd name="T8" fmla="*/ 612 w 1791"/>
                <a:gd name="T9" fmla="*/ 135 h 1979"/>
                <a:gd name="T10" fmla="*/ 570 w 1791"/>
                <a:gd name="T11" fmla="*/ 213 h 1979"/>
                <a:gd name="T12" fmla="*/ 527 w 1791"/>
                <a:gd name="T13" fmla="*/ 298 h 1979"/>
                <a:gd name="T14" fmla="*/ 485 w 1791"/>
                <a:gd name="T15" fmla="*/ 391 h 1979"/>
                <a:gd name="T16" fmla="*/ 442 w 1791"/>
                <a:gd name="T17" fmla="*/ 490 h 1979"/>
                <a:gd name="T18" fmla="*/ 397 w 1791"/>
                <a:gd name="T19" fmla="*/ 599 h 1979"/>
                <a:gd name="T20" fmla="*/ 353 w 1791"/>
                <a:gd name="T21" fmla="*/ 714 h 1979"/>
                <a:gd name="T22" fmla="*/ 308 w 1791"/>
                <a:gd name="T23" fmla="*/ 839 h 1979"/>
                <a:gd name="T24" fmla="*/ 262 w 1791"/>
                <a:gd name="T25" fmla="*/ 973 h 1979"/>
                <a:gd name="T26" fmla="*/ 217 w 1791"/>
                <a:gd name="T27" fmla="*/ 1116 h 1979"/>
                <a:gd name="T28" fmla="*/ 173 w 1791"/>
                <a:gd name="T29" fmla="*/ 1270 h 1979"/>
                <a:gd name="T30" fmla="*/ 128 w 1791"/>
                <a:gd name="T31" fmla="*/ 1431 h 1979"/>
                <a:gd name="T32" fmla="*/ 84 w 1791"/>
                <a:gd name="T33" fmla="*/ 1603 h 1979"/>
                <a:gd name="T34" fmla="*/ 41 w 1791"/>
                <a:gd name="T35" fmla="*/ 1786 h 1979"/>
                <a:gd name="T36" fmla="*/ 0 w 1791"/>
                <a:gd name="T37" fmla="*/ 1979 h 1979"/>
                <a:gd name="T38" fmla="*/ 1791 w 1791"/>
                <a:gd name="T39" fmla="*/ 1979 h 1979"/>
                <a:gd name="T40" fmla="*/ 1791 w 1791"/>
                <a:gd name="T41" fmla="*/ 0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1" h="1979">
                  <a:moveTo>
                    <a:pt x="1791" y="0"/>
                  </a:moveTo>
                  <a:lnTo>
                    <a:pt x="689" y="0"/>
                  </a:lnTo>
                  <a:lnTo>
                    <a:pt x="689" y="0"/>
                  </a:lnTo>
                  <a:lnTo>
                    <a:pt x="651" y="64"/>
                  </a:lnTo>
                  <a:lnTo>
                    <a:pt x="612" y="135"/>
                  </a:lnTo>
                  <a:lnTo>
                    <a:pt x="570" y="213"/>
                  </a:lnTo>
                  <a:lnTo>
                    <a:pt x="527" y="298"/>
                  </a:lnTo>
                  <a:lnTo>
                    <a:pt x="485" y="391"/>
                  </a:lnTo>
                  <a:lnTo>
                    <a:pt x="442" y="490"/>
                  </a:lnTo>
                  <a:lnTo>
                    <a:pt x="397" y="599"/>
                  </a:lnTo>
                  <a:lnTo>
                    <a:pt x="353" y="714"/>
                  </a:lnTo>
                  <a:lnTo>
                    <a:pt x="308" y="839"/>
                  </a:lnTo>
                  <a:lnTo>
                    <a:pt x="262" y="973"/>
                  </a:lnTo>
                  <a:lnTo>
                    <a:pt x="217" y="1116"/>
                  </a:lnTo>
                  <a:lnTo>
                    <a:pt x="173" y="1270"/>
                  </a:lnTo>
                  <a:lnTo>
                    <a:pt x="128" y="1431"/>
                  </a:lnTo>
                  <a:lnTo>
                    <a:pt x="84" y="1603"/>
                  </a:lnTo>
                  <a:lnTo>
                    <a:pt x="41" y="1786"/>
                  </a:lnTo>
                  <a:lnTo>
                    <a:pt x="0" y="1979"/>
                  </a:lnTo>
                  <a:lnTo>
                    <a:pt x="1791" y="1979"/>
                  </a:lnTo>
                  <a:lnTo>
                    <a:pt x="1791" y="0"/>
                  </a:lnTo>
                  <a:close/>
                </a:path>
              </a:pathLst>
            </a:custGeom>
            <a:solidFill>
              <a:srgbClr val="A7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zh-CN" altLang="en-US"/>
            </a:p>
          </p:txBody>
        </p:sp>
      </p:grpSp>
      <p:sp>
        <p:nvSpPr>
          <p:cNvPr id="98" name="Text Box 7"/>
          <p:cNvSpPr txBox="1">
            <a:spLocks noChangeArrowheads="1"/>
          </p:cNvSpPr>
          <p:nvPr/>
        </p:nvSpPr>
        <p:spPr bwMode="auto">
          <a:xfrm>
            <a:off x="10149647" y="4011613"/>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1027" name="Rectangle 144"/>
          <p:cNvSpPr>
            <a:spLocks noChangeArrowheads="1"/>
          </p:cNvSpPr>
          <p:nvPr/>
        </p:nvSpPr>
        <p:spPr bwMode="auto">
          <a:xfrm>
            <a:off x="12339147" y="1333501"/>
            <a:ext cx="1590031" cy="1333559"/>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配色参考方案：</a:t>
            </a:r>
          </a:p>
          <a:p>
            <a:pPr>
              <a:lnSpc>
                <a:spcPct val="120000"/>
              </a:lnSpc>
              <a:spcBef>
                <a:spcPct val="20000"/>
              </a:spcBef>
              <a:defRPr/>
            </a:pPr>
            <a:r>
              <a:rPr lang="zh-CN" altLang="en-US" sz="1100">
                <a:solidFill>
                  <a:srgbClr val="FFFFFF"/>
                </a:solidFill>
                <a:latin typeface="Arial" charset="0"/>
                <a:ea typeface="黑体" pitchFamily="49" charset="-122"/>
              </a:rPr>
              <a:t>建议同一页面内不超过四种颜色，以下是</a:t>
            </a:r>
            <a:r>
              <a:rPr lang="en-US" altLang="zh-CN" sz="1100">
                <a:solidFill>
                  <a:srgbClr val="FFFFFF"/>
                </a:solidFill>
                <a:latin typeface="Arial" charset="0"/>
                <a:ea typeface="黑体" pitchFamily="49" charset="-122"/>
              </a:rPr>
              <a:t>13</a:t>
            </a:r>
            <a:r>
              <a:rPr lang="zh-CN" altLang="en-US" sz="1100">
                <a:solidFill>
                  <a:srgbClr val="FFFFFF"/>
                </a:solidFill>
                <a:latin typeface="Arial" charset="0"/>
                <a:ea typeface="黑体" pitchFamily="49" charset="-122"/>
              </a:rPr>
              <a:t>组配色方案，同一页面内只选择一组使用。（仅供参考）</a:t>
            </a:r>
          </a:p>
        </p:txBody>
      </p:sp>
      <p:sp>
        <p:nvSpPr>
          <p:cNvPr id="1028" name="Rectangle 145"/>
          <p:cNvSpPr>
            <a:spLocks noChangeArrowheads="1"/>
          </p:cNvSpPr>
          <p:nvPr/>
        </p:nvSpPr>
        <p:spPr bwMode="auto">
          <a:xfrm>
            <a:off x="12339146" y="0"/>
            <a:ext cx="1494756" cy="487174"/>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客户或者合作伙伴的标志放在右上角</a:t>
            </a:r>
            <a:r>
              <a:rPr lang="en-US" altLang="zh-CN" sz="1100">
                <a:solidFill>
                  <a:srgbClr val="FFFFFF"/>
                </a:solidFill>
                <a:latin typeface="Arial" charset="0"/>
                <a:ea typeface="黑体" pitchFamily="49" charset="-122"/>
              </a:rPr>
              <a:t>.</a:t>
            </a:r>
            <a:endParaRPr lang="zh-CN" altLang="en-US" sz="1100">
              <a:solidFill>
                <a:srgbClr val="FFFFFF"/>
              </a:solidFill>
              <a:latin typeface="Arial" charset="0"/>
              <a:ea typeface="黑体" pitchFamily="49" charset="-122"/>
            </a:endParaRPr>
          </a:p>
        </p:txBody>
      </p:sp>
      <p:sp>
        <p:nvSpPr>
          <p:cNvPr id="1031" name="Rectangle 2"/>
          <p:cNvSpPr>
            <a:spLocks noGrp="1" noChangeArrowheads="1"/>
          </p:cNvSpPr>
          <p:nvPr>
            <p:ph type="title"/>
          </p:nvPr>
        </p:nvSpPr>
        <p:spPr bwMode="auto">
          <a:xfrm>
            <a:off x="877888" y="2174291"/>
            <a:ext cx="7490717" cy="586957"/>
          </a:xfrm>
          <a:prstGeom prst="rect">
            <a:avLst/>
          </a:prstGeom>
          <a:noFill/>
          <a:ln w="9525">
            <a:noFill/>
            <a:miter lim="800000"/>
            <a:headEnd/>
            <a:tailEnd/>
          </a:ln>
        </p:spPr>
        <p:txBody>
          <a:bodyPr vert="horz" wrap="square" lIns="0" tIns="46800" rIns="91440" bIns="46800" numCol="1" anchor="ctr" anchorCtr="0" compatLnSpc="1">
            <a:prstTxWarp prst="textNoShape">
              <a:avLst/>
            </a:prstTxWarp>
            <a:spAutoFit/>
          </a:bodyPr>
          <a:lstStyle/>
          <a:p>
            <a:pPr lvl="0"/>
            <a:r>
              <a:rPr lang="zh-CN" altLang="en-US" smtClean="0"/>
              <a:t>单击此处编辑母版标题样式</a:t>
            </a:r>
          </a:p>
        </p:txBody>
      </p:sp>
      <p:sp>
        <p:nvSpPr>
          <p:cNvPr id="1032" name="Rectangle 3"/>
          <p:cNvSpPr>
            <a:spLocks noGrp="1" noChangeArrowheads="1"/>
          </p:cNvSpPr>
          <p:nvPr>
            <p:ph type="body" idx="1"/>
          </p:nvPr>
        </p:nvSpPr>
        <p:spPr bwMode="auto">
          <a:xfrm>
            <a:off x="877888" y="3068638"/>
            <a:ext cx="7107501" cy="457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单击此处编辑母版文本样式</a:t>
            </a:r>
          </a:p>
        </p:txBody>
      </p:sp>
      <p:sp>
        <p:nvSpPr>
          <p:cNvPr id="1033" name="Rectangle 7"/>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algn="r">
              <a:lnSpc>
                <a:spcPct val="125000"/>
              </a:lnSpc>
              <a:spcBef>
                <a:spcPct val="20000"/>
              </a:spcBef>
              <a:defRPr/>
            </a:pPr>
            <a:r>
              <a:rPr lang="zh-CN" altLang="en-US" sz="1100">
                <a:solidFill>
                  <a:srgbClr val="FFFFFF"/>
                </a:solidFill>
                <a:latin typeface="Arial" charset="0"/>
                <a:ea typeface="黑体" pitchFamily="49" charset="-122"/>
              </a:rPr>
              <a:t>英文标题</a:t>
            </a:r>
            <a:r>
              <a:rPr lang="en-US" altLang="zh-CN" sz="1100">
                <a:solidFill>
                  <a:srgbClr val="FFFFFF"/>
                </a:solidFill>
                <a:latin typeface="Arial" charset="0"/>
                <a:ea typeface="黑体" pitchFamily="49" charset="-122"/>
              </a:rPr>
              <a:t>:32-35pt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Medium</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中文标题</a:t>
            </a:r>
            <a:r>
              <a:rPr lang="en-US" altLang="zh-CN" sz="1100">
                <a:solidFill>
                  <a:srgbClr val="FFFFFF"/>
                </a:solidFill>
                <a:latin typeface="Arial" charset="0"/>
                <a:ea typeface="黑体" pitchFamily="49" charset="-122"/>
              </a:rPr>
              <a:t>:30-32pt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黑体</a:t>
            </a: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英文正文</a:t>
            </a:r>
            <a:r>
              <a:rPr lang="en-US" altLang="zh-CN" sz="1100">
                <a:solidFill>
                  <a:srgbClr val="FFFFFF"/>
                </a:solidFill>
                <a:latin typeface="Arial" charset="0"/>
                <a:ea typeface="黑体" pitchFamily="49" charset="-122"/>
              </a:rPr>
              <a:t>:20-22pt</a:t>
            </a:r>
          </a:p>
          <a:p>
            <a:pPr algn="r">
              <a:lnSpc>
                <a:spcPct val="125000"/>
              </a:lnSpc>
              <a:spcBef>
                <a:spcPct val="20000"/>
              </a:spcBef>
              <a:defRPr/>
            </a:pPr>
            <a:r>
              <a:rPr lang="zh-CN" altLang="en-US" sz="1100">
                <a:solidFill>
                  <a:srgbClr val="FFFFFF"/>
                </a:solidFill>
                <a:latin typeface="Arial" charset="0"/>
                <a:ea typeface="黑体" pitchFamily="49" charset="-122"/>
              </a:rPr>
              <a:t>子目录 </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 :18pt  </a:t>
            </a: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Regular</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中文正文</a:t>
            </a:r>
            <a:r>
              <a:rPr lang="en-US" altLang="zh-CN" sz="1100">
                <a:solidFill>
                  <a:srgbClr val="FFFFFF"/>
                </a:solidFill>
                <a:latin typeface="Arial" charset="0"/>
                <a:ea typeface="黑体" pitchFamily="49" charset="-122"/>
              </a:rPr>
              <a:t>:18-20pt</a:t>
            </a:r>
          </a:p>
          <a:p>
            <a:pPr algn="r">
              <a:lnSpc>
                <a:spcPct val="125000"/>
              </a:lnSpc>
              <a:spcBef>
                <a:spcPct val="20000"/>
              </a:spcBef>
              <a:defRPr/>
            </a:pPr>
            <a:r>
              <a:rPr lang="zh-CN" altLang="en-US" sz="1100">
                <a:solidFill>
                  <a:srgbClr val="FFFFFF"/>
                </a:solidFill>
                <a:latin typeface="Arial" charset="0"/>
                <a:ea typeface="黑体" pitchFamily="49" charset="-122"/>
              </a:rPr>
              <a:t>子目录</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):18pt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细黑体 </a:t>
            </a:r>
            <a:endParaRPr lang="zh-CN" altLang="en-US" sz="1100">
              <a:solidFill>
                <a:srgbClr val="000000"/>
              </a:solidFill>
              <a:latin typeface="Arial" charset="0"/>
              <a:ea typeface="黑体" pitchFamily="49" charset="-122"/>
            </a:endParaRPr>
          </a:p>
        </p:txBody>
      </p:sp>
      <p:sp>
        <p:nvSpPr>
          <p:cNvPr id="1036"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310" name="Rectangle 19"/>
          <p:cNvSpPr>
            <a:spLocks noGrp="1" noChangeArrowheads="1"/>
          </p:cNvSpPr>
          <p:nvPr>
            <p:ph type="dt" sz="quarter" idx="2"/>
          </p:nvPr>
        </p:nvSpPr>
        <p:spPr bwMode="auto">
          <a:xfrm>
            <a:off x="877888"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grpSp>
        <p:nvGrpSpPr>
          <p:cNvPr id="85" name="组合 84"/>
          <p:cNvGrpSpPr/>
          <p:nvPr/>
        </p:nvGrpSpPr>
        <p:grpSpPr>
          <a:xfrm>
            <a:off x="876300" y="5608638"/>
            <a:ext cx="10440988" cy="835025"/>
            <a:chOff x="876300" y="5608638"/>
            <a:chExt cx="10440988" cy="835025"/>
          </a:xfrm>
        </p:grpSpPr>
        <p:sp>
          <p:nvSpPr>
            <p:cNvPr id="86"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7" name="Picture 89" descr="Huawei logo"/>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99" name="Group 148"/>
          <p:cNvGrpSpPr>
            <a:grpSpLocks/>
          </p:cNvGrpSpPr>
          <p:nvPr/>
        </p:nvGrpSpPr>
        <p:grpSpPr bwMode="auto">
          <a:xfrm>
            <a:off x="12436538" y="3394088"/>
            <a:ext cx="1225870" cy="3455988"/>
            <a:chOff x="5839" y="2177"/>
            <a:chExt cx="579" cy="2177"/>
          </a:xfrm>
        </p:grpSpPr>
        <p:sp>
          <p:nvSpPr>
            <p:cNvPr id="100"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101" name="Group 150"/>
            <p:cNvGrpSpPr>
              <a:grpSpLocks/>
            </p:cNvGrpSpPr>
            <p:nvPr userDrawn="1"/>
          </p:nvGrpSpPr>
          <p:grpSpPr bwMode="auto">
            <a:xfrm>
              <a:off x="5893" y="2387"/>
              <a:ext cx="466" cy="115"/>
              <a:chOff x="5893" y="2387"/>
              <a:chExt cx="466" cy="115"/>
            </a:xfrm>
          </p:grpSpPr>
          <p:sp>
            <p:nvSpPr>
              <p:cNvPr id="162"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63"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64"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65"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102" name="Group 155"/>
            <p:cNvGrpSpPr>
              <a:grpSpLocks/>
            </p:cNvGrpSpPr>
            <p:nvPr userDrawn="1"/>
          </p:nvGrpSpPr>
          <p:grpSpPr bwMode="auto">
            <a:xfrm>
              <a:off x="5893" y="2523"/>
              <a:ext cx="466" cy="115"/>
              <a:chOff x="5893" y="2523"/>
              <a:chExt cx="466" cy="115"/>
            </a:xfrm>
          </p:grpSpPr>
          <p:sp>
            <p:nvSpPr>
              <p:cNvPr id="158"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59"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60"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61"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103" name="Group 160"/>
            <p:cNvGrpSpPr>
              <a:grpSpLocks/>
            </p:cNvGrpSpPr>
            <p:nvPr userDrawn="1"/>
          </p:nvGrpSpPr>
          <p:grpSpPr bwMode="auto">
            <a:xfrm>
              <a:off x="5893" y="2659"/>
              <a:ext cx="466" cy="115"/>
              <a:chOff x="5893" y="2659"/>
              <a:chExt cx="466" cy="115"/>
            </a:xfrm>
          </p:grpSpPr>
          <p:sp>
            <p:nvSpPr>
              <p:cNvPr id="154"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55"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56"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57"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104" name="Group 165"/>
            <p:cNvGrpSpPr>
              <a:grpSpLocks/>
            </p:cNvGrpSpPr>
            <p:nvPr userDrawn="1"/>
          </p:nvGrpSpPr>
          <p:grpSpPr bwMode="auto">
            <a:xfrm>
              <a:off x="5893" y="2251"/>
              <a:ext cx="466" cy="119"/>
              <a:chOff x="5893" y="2251"/>
              <a:chExt cx="466" cy="119"/>
            </a:xfrm>
          </p:grpSpPr>
          <p:sp>
            <p:nvSpPr>
              <p:cNvPr id="150"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1"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52"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53"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105" name="Group 170"/>
            <p:cNvGrpSpPr>
              <a:grpSpLocks/>
            </p:cNvGrpSpPr>
            <p:nvPr userDrawn="1"/>
          </p:nvGrpSpPr>
          <p:grpSpPr bwMode="auto">
            <a:xfrm>
              <a:off x="5893" y="2886"/>
              <a:ext cx="466" cy="115"/>
              <a:chOff x="5893" y="2886"/>
              <a:chExt cx="466" cy="115"/>
            </a:xfrm>
          </p:grpSpPr>
          <p:sp>
            <p:nvSpPr>
              <p:cNvPr id="146"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7"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48"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49"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6" name="Group 175"/>
            <p:cNvGrpSpPr>
              <a:grpSpLocks/>
            </p:cNvGrpSpPr>
            <p:nvPr userDrawn="1"/>
          </p:nvGrpSpPr>
          <p:grpSpPr bwMode="auto">
            <a:xfrm>
              <a:off x="5893" y="3022"/>
              <a:ext cx="466" cy="115"/>
              <a:chOff x="5893" y="3022"/>
              <a:chExt cx="466" cy="115"/>
            </a:xfrm>
          </p:grpSpPr>
          <p:sp>
            <p:nvSpPr>
              <p:cNvPr id="142"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3"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4"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45"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7" name="Group 180"/>
            <p:cNvGrpSpPr>
              <a:grpSpLocks/>
            </p:cNvGrpSpPr>
            <p:nvPr userDrawn="1"/>
          </p:nvGrpSpPr>
          <p:grpSpPr bwMode="auto">
            <a:xfrm>
              <a:off x="5893" y="3158"/>
              <a:ext cx="466" cy="115"/>
              <a:chOff x="5893" y="3158"/>
              <a:chExt cx="466" cy="115"/>
            </a:xfrm>
          </p:grpSpPr>
          <p:sp>
            <p:nvSpPr>
              <p:cNvPr id="138"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39"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40"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1"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8" name="Group 185"/>
            <p:cNvGrpSpPr>
              <a:grpSpLocks/>
            </p:cNvGrpSpPr>
            <p:nvPr userDrawn="1"/>
          </p:nvGrpSpPr>
          <p:grpSpPr bwMode="auto">
            <a:xfrm>
              <a:off x="5893" y="3385"/>
              <a:ext cx="466" cy="115"/>
              <a:chOff x="5893" y="3385"/>
              <a:chExt cx="466" cy="115"/>
            </a:xfrm>
          </p:grpSpPr>
          <p:sp>
            <p:nvSpPr>
              <p:cNvPr id="134"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5"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6"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7"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9" name="Group 190"/>
            <p:cNvGrpSpPr>
              <a:grpSpLocks/>
            </p:cNvGrpSpPr>
            <p:nvPr userDrawn="1"/>
          </p:nvGrpSpPr>
          <p:grpSpPr bwMode="auto">
            <a:xfrm>
              <a:off x="5893" y="3521"/>
              <a:ext cx="466" cy="115"/>
              <a:chOff x="5893" y="3521"/>
              <a:chExt cx="466" cy="115"/>
            </a:xfrm>
          </p:grpSpPr>
          <p:sp>
            <p:nvSpPr>
              <p:cNvPr id="130"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1"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2"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3"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10" name="Group 195"/>
            <p:cNvGrpSpPr>
              <a:grpSpLocks/>
            </p:cNvGrpSpPr>
            <p:nvPr userDrawn="1"/>
          </p:nvGrpSpPr>
          <p:grpSpPr bwMode="auto">
            <a:xfrm>
              <a:off x="5893" y="3657"/>
              <a:ext cx="466" cy="115"/>
              <a:chOff x="5893" y="3657"/>
              <a:chExt cx="466" cy="115"/>
            </a:xfrm>
          </p:grpSpPr>
          <p:sp>
            <p:nvSpPr>
              <p:cNvPr id="126"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7"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28"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9"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11" name="Group 200"/>
            <p:cNvGrpSpPr>
              <a:grpSpLocks/>
            </p:cNvGrpSpPr>
            <p:nvPr userDrawn="1"/>
          </p:nvGrpSpPr>
          <p:grpSpPr bwMode="auto">
            <a:xfrm>
              <a:off x="5893" y="3884"/>
              <a:ext cx="466" cy="115"/>
              <a:chOff x="5893" y="3884"/>
              <a:chExt cx="466" cy="115"/>
            </a:xfrm>
          </p:grpSpPr>
          <p:sp>
            <p:nvSpPr>
              <p:cNvPr id="122"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3"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4"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5"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12" name="Group 205"/>
            <p:cNvGrpSpPr>
              <a:grpSpLocks/>
            </p:cNvGrpSpPr>
            <p:nvPr userDrawn="1"/>
          </p:nvGrpSpPr>
          <p:grpSpPr bwMode="auto">
            <a:xfrm>
              <a:off x="5893" y="4026"/>
              <a:ext cx="466" cy="115"/>
              <a:chOff x="5893" y="4026"/>
              <a:chExt cx="466" cy="115"/>
            </a:xfrm>
          </p:grpSpPr>
          <p:sp>
            <p:nvSpPr>
              <p:cNvPr id="118"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9"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0"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1"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13" name="Group 210"/>
            <p:cNvGrpSpPr>
              <a:grpSpLocks/>
            </p:cNvGrpSpPr>
            <p:nvPr userDrawn="1"/>
          </p:nvGrpSpPr>
          <p:grpSpPr bwMode="auto">
            <a:xfrm>
              <a:off x="5893" y="4167"/>
              <a:ext cx="466" cy="115"/>
              <a:chOff x="5893" y="4167"/>
              <a:chExt cx="466" cy="115"/>
            </a:xfrm>
          </p:grpSpPr>
          <p:sp>
            <p:nvSpPr>
              <p:cNvPr id="114"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5"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16"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17"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23"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黑体" pitchFamily="49" charset="-122"/>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黑体" pitchFamily="49" charset="-122"/>
          <a:ea typeface="黑体" pitchFamily="49" charset="-122"/>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9" name="图片 7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87" y="1412875"/>
            <a:ext cx="12193200" cy="3127555"/>
          </a:xfrm>
          <a:prstGeom prst="rect">
            <a:avLst/>
          </a:prstGeom>
        </p:spPr>
      </p:pic>
      <p:grpSp>
        <p:nvGrpSpPr>
          <p:cNvPr id="80" name="组合 79"/>
          <p:cNvGrpSpPr/>
          <p:nvPr/>
        </p:nvGrpSpPr>
        <p:grpSpPr>
          <a:xfrm>
            <a:off x="876300" y="5608638"/>
            <a:ext cx="10440988" cy="835025"/>
            <a:chOff x="876300" y="5608638"/>
            <a:chExt cx="10440988" cy="835025"/>
          </a:xfrm>
        </p:grpSpPr>
        <p:sp>
          <p:nvSpPr>
            <p:cNvPr id="82"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3" name="Picture 89" descr="Huawei logo"/>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84" name="Text Box 7"/>
          <p:cNvSpPr txBox="1">
            <a:spLocks noChangeArrowheads="1"/>
          </p:cNvSpPr>
          <p:nvPr/>
        </p:nvSpPr>
        <p:spPr bwMode="auto">
          <a:xfrm>
            <a:off x="10149647" y="4011613"/>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2052" name="Rectangle 8"/>
          <p:cNvSpPr>
            <a:spLocks noGrp="1" noChangeArrowheads="1"/>
          </p:cNvSpPr>
          <p:nvPr>
            <p:ph type="title"/>
          </p:nvPr>
        </p:nvSpPr>
        <p:spPr bwMode="auto">
          <a:xfrm>
            <a:off x="877888" y="2636839"/>
            <a:ext cx="7399677" cy="579437"/>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2053"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877888"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dirty="0"/>
          </a:p>
        </p:txBody>
      </p:sp>
      <p:sp>
        <p:nvSpPr>
          <p:cNvPr id="2055" name="Rectangle 21"/>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rPr>
              <a:t>英文标题</a:t>
            </a:r>
            <a:r>
              <a:rPr lang="en-US" altLang="zh-CN" sz="1100">
                <a:solidFill>
                  <a:srgbClr val="FFFFFF"/>
                </a:solidFill>
                <a:latin typeface="Arial" charset="0"/>
              </a:rPr>
              <a:t>:32-35pt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Medium</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中文标题</a:t>
            </a:r>
            <a:r>
              <a:rPr lang="en-US" altLang="zh-CN" sz="1100">
                <a:solidFill>
                  <a:srgbClr val="FFFFFF"/>
                </a:solidFill>
                <a:latin typeface="Arial" charset="0"/>
              </a:rPr>
              <a:t>:30-32pt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黑体</a:t>
            </a: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英文正文</a:t>
            </a:r>
            <a:r>
              <a:rPr lang="en-US" altLang="zh-CN" sz="1100">
                <a:solidFill>
                  <a:srgbClr val="FFFFFF"/>
                </a:solidFill>
                <a:latin typeface="Arial" charset="0"/>
              </a:rPr>
              <a:t>:20-22pt</a:t>
            </a:r>
          </a:p>
          <a:p>
            <a:pPr marL="342900" indent="-342900" algn="r">
              <a:lnSpc>
                <a:spcPct val="125000"/>
              </a:lnSpc>
              <a:spcBef>
                <a:spcPct val="20000"/>
              </a:spcBef>
              <a:defRPr/>
            </a:pPr>
            <a:r>
              <a:rPr lang="zh-CN" altLang="en-US" sz="1100">
                <a:solidFill>
                  <a:srgbClr val="FFFFFF"/>
                </a:solidFill>
                <a:latin typeface="Arial" charset="0"/>
              </a:rPr>
              <a:t>子目录 </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 :18pt  </a:t>
            </a: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Regular</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中文正文</a:t>
            </a:r>
            <a:r>
              <a:rPr lang="en-US" altLang="zh-CN" sz="1100">
                <a:solidFill>
                  <a:srgbClr val="FFFFFF"/>
                </a:solidFill>
                <a:latin typeface="Arial" charset="0"/>
              </a:rPr>
              <a:t>:18-20pt</a:t>
            </a:r>
          </a:p>
          <a:p>
            <a:pPr marL="342900" indent="-342900" algn="r">
              <a:lnSpc>
                <a:spcPct val="125000"/>
              </a:lnSpc>
              <a:spcBef>
                <a:spcPct val="20000"/>
              </a:spcBef>
              <a:defRPr/>
            </a:pPr>
            <a:r>
              <a:rPr lang="zh-CN" altLang="en-US" sz="1100">
                <a:solidFill>
                  <a:srgbClr val="FFFFFF"/>
                </a:solidFill>
                <a:latin typeface="Arial" charset="0"/>
              </a:rPr>
              <a:t>子目录</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):18pt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细黑体 </a:t>
            </a:r>
            <a:endParaRPr lang="zh-CN" altLang="en-US" sz="1100">
              <a:solidFill>
                <a:srgbClr val="000000"/>
              </a:solidFill>
              <a:latin typeface="Arial" charset="0"/>
            </a:endParaRPr>
          </a:p>
        </p:txBody>
      </p:sp>
      <p:sp>
        <p:nvSpPr>
          <p:cNvPr id="2057" name="Rectangle 89"/>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配色参考方案：</a:t>
            </a:r>
          </a:p>
          <a:p>
            <a:pPr>
              <a:lnSpc>
                <a:spcPct val="120000"/>
              </a:lnSpc>
              <a:spcBef>
                <a:spcPct val="20000"/>
              </a:spcBef>
              <a:defRPr/>
            </a:pPr>
            <a:r>
              <a:rPr lang="zh-CN" altLang="en-US" sz="1100">
                <a:solidFill>
                  <a:srgbClr val="FFFFFF"/>
                </a:solidFill>
                <a:latin typeface="Arial" charset="0"/>
              </a:rPr>
              <a:t>建议同一页面内不超过四种颜色，以下是</a:t>
            </a:r>
            <a:r>
              <a:rPr lang="en-US" altLang="zh-CN" sz="1100">
                <a:solidFill>
                  <a:srgbClr val="FFFFFF"/>
                </a:solidFill>
                <a:latin typeface="Arial" charset="0"/>
              </a:rPr>
              <a:t>13</a:t>
            </a:r>
            <a:r>
              <a:rPr lang="zh-CN" altLang="en-US" sz="1100">
                <a:solidFill>
                  <a:srgbClr val="FFFFFF"/>
                </a:solidFill>
                <a:latin typeface="Arial" charset="0"/>
              </a:rPr>
              <a:t>组配色方案，同一页面内只选择一组使用。（仅供参考）</a:t>
            </a:r>
          </a:p>
        </p:txBody>
      </p:sp>
      <p:sp>
        <p:nvSpPr>
          <p:cNvPr id="2058" name="Rectangle 90"/>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客户或者合作伙伴的标志放在右上角</a:t>
            </a:r>
            <a:r>
              <a:rPr lang="en-US" altLang="zh-CN" sz="1100">
                <a:solidFill>
                  <a:srgbClr val="FFFFFF"/>
                </a:solidFill>
                <a:latin typeface="Arial" charset="0"/>
              </a:rPr>
              <a:t>.</a:t>
            </a:r>
            <a:endParaRPr lang="zh-CN" altLang="en-US" sz="1100">
              <a:solidFill>
                <a:srgbClr val="FFFFFF"/>
              </a:solidFill>
              <a:latin typeface="Arial" charset="0"/>
            </a:endParaRPr>
          </a:p>
        </p:txBody>
      </p:sp>
      <p:grpSp>
        <p:nvGrpSpPr>
          <p:cNvPr id="86" name="Group 148"/>
          <p:cNvGrpSpPr>
            <a:grpSpLocks/>
          </p:cNvGrpSpPr>
          <p:nvPr/>
        </p:nvGrpSpPr>
        <p:grpSpPr bwMode="auto">
          <a:xfrm>
            <a:off x="12436538" y="3394088"/>
            <a:ext cx="1225870" cy="3455988"/>
            <a:chOff x="5839" y="2177"/>
            <a:chExt cx="579" cy="2177"/>
          </a:xfrm>
        </p:grpSpPr>
        <p:sp>
          <p:nvSpPr>
            <p:cNvPr id="87"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88" name="Group 150"/>
            <p:cNvGrpSpPr>
              <a:grpSpLocks/>
            </p:cNvGrpSpPr>
            <p:nvPr userDrawn="1"/>
          </p:nvGrpSpPr>
          <p:grpSpPr bwMode="auto">
            <a:xfrm>
              <a:off x="5893" y="2387"/>
              <a:ext cx="466" cy="115"/>
              <a:chOff x="5893" y="2387"/>
              <a:chExt cx="466" cy="115"/>
            </a:xfrm>
          </p:grpSpPr>
          <p:sp>
            <p:nvSpPr>
              <p:cNvPr id="149"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50"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1"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54"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89" name="Group 155"/>
            <p:cNvGrpSpPr>
              <a:grpSpLocks/>
            </p:cNvGrpSpPr>
            <p:nvPr userDrawn="1"/>
          </p:nvGrpSpPr>
          <p:grpSpPr bwMode="auto">
            <a:xfrm>
              <a:off x="5893" y="2523"/>
              <a:ext cx="466" cy="115"/>
              <a:chOff x="5893" y="2523"/>
              <a:chExt cx="466" cy="115"/>
            </a:xfrm>
          </p:grpSpPr>
          <p:sp>
            <p:nvSpPr>
              <p:cNvPr id="145"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6"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7"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48"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0" name="Group 160"/>
            <p:cNvGrpSpPr>
              <a:grpSpLocks/>
            </p:cNvGrpSpPr>
            <p:nvPr userDrawn="1"/>
          </p:nvGrpSpPr>
          <p:grpSpPr bwMode="auto">
            <a:xfrm>
              <a:off x="5893" y="2659"/>
              <a:ext cx="466" cy="115"/>
              <a:chOff x="5893" y="2659"/>
              <a:chExt cx="466" cy="115"/>
            </a:xfrm>
          </p:grpSpPr>
          <p:sp>
            <p:nvSpPr>
              <p:cNvPr id="141"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2"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43"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4"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1" name="Group 165"/>
            <p:cNvGrpSpPr>
              <a:grpSpLocks/>
            </p:cNvGrpSpPr>
            <p:nvPr userDrawn="1"/>
          </p:nvGrpSpPr>
          <p:grpSpPr bwMode="auto">
            <a:xfrm>
              <a:off x="5893" y="2251"/>
              <a:ext cx="466" cy="119"/>
              <a:chOff x="5893" y="2251"/>
              <a:chExt cx="466" cy="119"/>
            </a:xfrm>
          </p:grpSpPr>
          <p:sp>
            <p:nvSpPr>
              <p:cNvPr id="137"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8"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39"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0"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2" name="Group 170"/>
            <p:cNvGrpSpPr>
              <a:grpSpLocks/>
            </p:cNvGrpSpPr>
            <p:nvPr userDrawn="1"/>
          </p:nvGrpSpPr>
          <p:grpSpPr bwMode="auto">
            <a:xfrm>
              <a:off x="5893" y="2886"/>
              <a:ext cx="466" cy="115"/>
              <a:chOff x="5893" y="2886"/>
              <a:chExt cx="466" cy="115"/>
            </a:xfrm>
          </p:grpSpPr>
          <p:sp>
            <p:nvSpPr>
              <p:cNvPr id="133"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4"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5"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6"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3" name="Group 175"/>
            <p:cNvGrpSpPr>
              <a:grpSpLocks/>
            </p:cNvGrpSpPr>
            <p:nvPr userDrawn="1"/>
          </p:nvGrpSpPr>
          <p:grpSpPr bwMode="auto">
            <a:xfrm>
              <a:off x="5893" y="3022"/>
              <a:ext cx="466" cy="115"/>
              <a:chOff x="5893" y="3022"/>
              <a:chExt cx="466" cy="115"/>
            </a:xfrm>
          </p:grpSpPr>
          <p:sp>
            <p:nvSpPr>
              <p:cNvPr id="129"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0"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1"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2"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4" name="Group 180"/>
            <p:cNvGrpSpPr>
              <a:grpSpLocks/>
            </p:cNvGrpSpPr>
            <p:nvPr userDrawn="1"/>
          </p:nvGrpSpPr>
          <p:grpSpPr bwMode="auto">
            <a:xfrm>
              <a:off x="5893" y="3158"/>
              <a:ext cx="466" cy="115"/>
              <a:chOff x="5893" y="3158"/>
              <a:chExt cx="466" cy="115"/>
            </a:xfrm>
          </p:grpSpPr>
          <p:sp>
            <p:nvSpPr>
              <p:cNvPr id="125"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6"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27"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8"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5" name="Group 185"/>
            <p:cNvGrpSpPr>
              <a:grpSpLocks/>
            </p:cNvGrpSpPr>
            <p:nvPr userDrawn="1"/>
          </p:nvGrpSpPr>
          <p:grpSpPr bwMode="auto">
            <a:xfrm>
              <a:off x="5893" y="3385"/>
              <a:ext cx="466" cy="115"/>
              <a:chOff x="5893" y="3385"/>
              <a:chExt cx="466" cy="115"/>
            </a:xfrm>
          </p:grpSpPr>
          <p:sp>
            <p:nvSpPr>
              <p:cNvPr id="121"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2"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3"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4"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6" name="Group 190"/>
            <p:cNvGrpSpPr>
              <a:grpSpLocks/>
            </p:cNvGrpSpPr>
            <p:nvPr userDrawn="1"/>
          </p:nvGrpSpPr>
          <p:grpSpPr bwMode="auto">
            <a:xfrm>
              <a:off x="5893" y="3521"/>
              <a:ext cx="466" cy="115"/>
              <a:chOff x="5893" y="3521"/>
              <a:chExt cx="466" cy="115"/>
            </a:xfrm>
          </p:grpSpPr>
          <p:sp>
            <p:nvSpPr>
              <p:cNvPr id="117"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8"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9"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0"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7" name="Group 195"/>
            <p:cNvGrpSpPr>
              <a:grpSpLocks/>
            </p:cNvGrpSpPr>
            <p:nvPr userDrawn="1"/>
          </p:nvGrpSpPr>
          <p:grpSpPr bwMode="auto">
            <a:xfrm>
              <a:off x="5893" y="3657"/>
              <a:ext cx="466" cy="115"/>
              <a:chOff x="5893" y="3657"/>
              <a:chExt cx="466" cy="115"/>
            </a:xfrm>
          </p:grpSpPr>
          <p:sp>
            <p:nvSpPr>
              <p:cNvPr id="113"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4"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5"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6"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8" name="Group 200"/>
            <p:cNvGrpSpPr>
              <a:grpSpLocks/>
            </p:cNvGrpSpPr>
            <p:nvPr userDrawn="1"/>
          </p:nvGrpSpPr>
          <p:grpSpPr bwMode="auto">
            <a:xfrm>
              <a:off x="5893" y="3884"/>
              <a:ext cx="466" cy="115"/>
              <a:chOff x="5893" y="3884"/>
              <a:chExt cx="466" cy="115"/>
            </a:xfrm>
          </p:grpSpPr>
          <p:sp>
            <p:nvSpPr>
              <p:cNvPr id="109"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0"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1"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2"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99" name="Group 205"/>
            <p:cNvGrpSpPr>
              <a:grpSpLocks/>
            </p:cNvGrpSpPr>
            <p:nvPr userDrawn="1"/>
          </p:nvGrpSpPr>
          <p:grpSpPr bwMode="auto">
            <a:xfrm>
              <a:off x="5893" y="4026"/>
              <a:ext cx="466" cy="115"/>
              <a:chOff x="5893" y="4026"/>
              <a:chExt cx="466" cy="115"/>
            </a:xfrm>
          </p:grpSpPr>
          <p:sp>
            <p:nvSpPr>
              <p:cNvPr id="105"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6"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7"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8"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0" name="Group 210"/>
            <p:cNvGrpSpPr>
              <a:grpSpLocks/>
            </p:cNvGrpSpPr>
            <p:nvPr userDrawn="1"/>
          </p:nvGrpSpPr>
          <p:grpSpPr bwMode="auto">
            <a:xfrm>
              <a:off x="5893" y="4167"/>
              <a:ext cx="466" cy="115"/>
              <a:chOff x="5893" y="4167"/>
              <a:chExt cx="466" cy="115"/>
            </a:xfrm>
          </p:grpSpPr>
          <p:sp>
            <p:nvSpPr>
              <p:cNvPr id="101"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2"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03"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04"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9" name="图片 8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87" y="1268413"/>
            <a:ext cx="12193200" cy="2950753"/>
          </a:xfrm>
          <a:prstGeom prst="rect">
            <a:avLst/>
          </a:prstGeom>
        </p:spPr>
      </p:pic>
      <p:pic>
        <p:nvPicPr>
          <p:cNvPr id="90" name="图片 8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373299" y="1268414"/>
            <a:ext cx="3821876" cy="2950220"/>
          </a:xfrm>
          <a:prstGeom prst="rect">
            <a:avLst/>
          </a:prstGeom>
        </p:spPr>
      </p:pic>
      <p:sp>
        <p:nvSpPr>
          <p:cNvPr id="91"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3076" name="Rectangle 8"/>
          <p:cNvSpPr>
            <a:spLocks noGrp="1" noChangeArrowheads="1"/>
          </p:cNvSpPr>
          <p:nvPr>
            <p:ph type="title"/>
          </p:nvPr>
        </p:nvSpPr>
        <p:spPr bwMode="auto">
          <a:xfrm>
            <a:off x="877888" y="4508500"/>
            <a:ext cx="7399677"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7888"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rPr>
              <a:t>英文标题</a:t>
            </a:r>
            <a:r>
              <a:rPr lang="en-US" altLang="zh-CN" sz="1100">
                <a:solidFill>
                  <a:srgbClr val="FFFFFF"/>
                </a:solidFill>
                <a:latin typeface="Arial" charset="0"/>
              </a:rPr>
              <a:t>:32-35pt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Medium</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中文标题</a:t>
            </a:r>
            <a:r>
              <a:rPr lang="en-US" altLang="zh-CN" sz="1100">
                <a:solidFill>
                  <a:srgbClr val="FFFFFF"/>
                </a:solidFill>
                <a:latin typeface="Arial" charset="0"/>
              </a:rPr>
              <a:t>:30-32pt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黑体</a:t>
            </a: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英文正文</a:t>
            </a:r>
            <a:r>
              <a:rPr lang="en-US" altLang="zh-CN" sz="1100">
                <a:solidFill>
                  <a:srgbClr val="FFFFFF"/>
                </a:solidFill>
                <a:latin typeface="Arial" charset="0"/>
              </a:rPr>
              <a:t>:20-22pt</a:t>
            </a:r>
          </a:p>
          <a:p>
            <a:pPr marL="342900" indent="-342900" algn="r">
              <a:lnSpc>
                <a:spcPct val="125000"/>
              </a:lnSpc>
              <a:spcBef>
                <a:spcPct val="20000"/>
              </a:spcBef>
              <a:defRPr/>
            </a:pPr>
            <a:r>
              <a:rPr lang="zh-CN" altLang="en-US" sz="1100">
                <a:solidFill>
                  <a:srgbClr val="FFFFFF"/>
                </a:solidFill>
                <a:latin typeface="Arial" charset="0"/>
              </a:rPr>
              <a:t>子目录 </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 :18pt  </a:t>
            </a: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Regular</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中文正文</a:t>
            </a:r>
            <a:r>
              <a:rPr lang="en-US" altLang="zh-CN" sz="1100">
                <a:solidFill>
                  <a:srgbClr val="FFFFFF"/>
                </a:solidFill>
                <a:latin typeface="Arial" charset="0"/>
              </a:rPr>
              <a:t>:18-20pt</a:t>
            </a:r>
          </a:p>
          <a:p>
            <a:pPr marL="342900" indent="-342900" algn="r">
              <a:lnSpc>
                <a:spcPct val="125000"/>
              </a:lnSpc>
              <a:spcBef>
                <a:spcPct val="20000"/>
              </a:spcBef>
              <a:defRPr/>
            </a:pPr>
            <a:r>
              <a:rPr lang="zh-CN" altLang="en-US" sz="1100">
                <a:solidFill>
                  <a:srgbClr val="FFFFFF"/>
                </a:solidFill>
                <a:latin typeface="Arial" charset="0"/>
              </a:rPr>
              <a:t>子目录</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):18pt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细黑体 </a:t>
            </a:r>
            <a:endParaRPr lang="zh-CN" altLang="en-US" sz="1100">
              <a:solidFill>
                <a:srgbClr val="000000"/>
              </a:solidFill>
              <a:latin typeface="Arial" charset="0"/>
            </a:endParaRPr>
          </a:p>
        </p:txBody>
      </p:sp>
      <p:sp>
        <p:nvSpPr>
          <p:cNvPr id="5132" name="Rectangle 152"/>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配色参考方案：</a:t>
            </a:r>
          </a:p>
          <a:p>
            <a:pPr>
              <a:lnSpc>
                <a:spcPct val="120000"/>
              </a:lnSpc>
              <a:spcBef>
                <a:spcPct val="20000"/>
              </a:spcBef>
              <a:defRPr/>
            </a:pPr>
            <a:r>
              <a:rPr lang="zh-CN" altLang="en-US" sz="1100">
                <a:solidFill>
                  <a:srgbClr val="FFFFFF"/>
                </a:solidFill>
                <a:latin typeface="Arial" charset="0"/>
              </a:rPr>
              <a:t>建议同一页面内不超过四种颜色，以下是</a:t>
            </a:r>
            <a:r>
              <a:rPr lang="en-US" altLang="zh-CN" sz="1100">
                <a:solidFill>
                  <a:srgbClr val="FFFFFF"/>
                </a:solidFill>
                <a:latin typeface="Arial" charset="0"/>
              </a:rPr>
              <a:t>13</a:t>
            </a:r>
            <a:r>
              <a:rPr lang="zh-CN" altLang="en-US" sz="1100">
                <a:solidFill>
                  <a:srgbClr val="FFFFFF"/>
                </a:solidFill>
                <a:latin typeface="Arial" charset="0"/>
              </a:rPr>
              <a:t>组配色方案，同一页面内只选择一组使用。（仅供参考）</a:t>
            </a:r>
          </a:p>
        </p:txBody>
      </p:sp>
      <p:sp>
        <p:nvSpPr>
          <p:cNvPr id="5133" name="Rectangle 153"/>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客户或者合作伙伴的标志放在右上角</a:t>
            </a:r>
            <a:r>
              <a:rPr lang="en-US" altLang="zh-CN" sz="1100">
                <a:solidFill>
                  <a:srgbClr val="FFFFFF"/>
                </a:solidFill>
                <a:latin typeface="Arial" charset="0"/>
              </a:rPr>
              <a:t>.</a:t>
            </a:r>
            <a:endParaRPr lang="zh-CN" altLang="en-US" sz="1100">
              <a:solidFill>
                <a:srgbClr val="FFFFFF"/>
              </a:solidFill>
              <a:latin typeface="Arial" charset="0"/>
            </a:endParaRPr>
          </a:p>
        </p:txBody>
      </p:sp>
      <p:grpSp>
        <p:nvGrpSpPr>
          <p:cNvPr id="83" name="组合 82"/>
          <p:cNvGrpSpPr/>
          <p:nvPr/>
        </p:nvGrpSpPr>
        <p:grpSpPr>
          <a:xfrm>
            <a:off x="876300" y="5608638"/>
            <a:ext cx="10440988" cy="835025"/>
            <a:chOff x="876300" y="5608638"/>
            <a:chExt cx="10440988" cy="835025"/>
          </a:xfrm>
        </p:grpSpPr>
        <p:sp>
          <p:nvSpPr>
            <p:cNvPr id="84"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6"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92" name="Group 148"/>
          <p:cNvGrpSpPr>
            <a:grpSpLocks/>
          </p:cNvGrpSpPr>
          <p:nvPr/>
        </p:nvGrpSpPr>
        <p:grpSpPr bwMode="auto">
          <a:xfrm>
            <a:off x="12436538" y="3394088"/>
            <a:ext cx="1225870" cy="3455988"/>
            <a:chOff x="5839" y="2177"/>
            <a:chExt cx="579" cy="2177"/>
          </a:xfrm>
        </p:grpSpPr>
        <p:sp>
          <p:nvSpPr>
            <p:cNvPr id="93"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94" name="Group 150"/>
            <p:cNvGrpSpPr>
              <a:grpSpLocks/>
            </p:cNvGrpSpPr>
            <p:nvPr userDrawn="1"/>
          </p:nvGrpSpPr>
          <p:grpSpPr bwMode="auto">
            <a:xfrm>
              <a:off x="5893" y="2387"/>
              <a:ext cx="466" cy="115"/>
              <a:chOff x="5893" y="2387"/>
              <a:chExt cx="466" cy="115"/>
            </a:xfrm>
          </p:grpSpPr>
          <p:sp>
            <p:nvSpPr>
              <p:cNvPr id="155"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56"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7"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58"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95" name="Group 155"/>
            <p:cNvGrpSpPr>
              <a:grpSpLocks/>
            </p:cNvGrpSpPr>
            <p:nvPr userDrawn="1"/>
          </p:nvGrpSpPr>
          <p:grpSpPr bwMode="auto">
            <a:xfrm>
              <a:off x="5893" y="2523"/>
              <a:ext cx="466" cy="115"/>
              <a:chOff x="5893" y="2523"/>
              <a:chExt cx="466" cy="115"/>
            </a:xfrm>
          </p:grpSpPr>
          <p:sp>
            <p:nvSpPr>
              <p:cNvPr id="151"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52"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53"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54"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6" name="Group 160"/>
            <p:cNvGrpSpPr>
              <a:grpSpLocks/>
            </p:cNvGrpSpPr>
            <p:nvPr userDrawn="1"/>
          </p:nvGrpSpPr>
          <p:grpSpPr bwMode="auto">
            <a:xfrm>
              <a:off x="5893" y="2659"/>
              <a:ext cx="466" cy="115"/>
              <a:chOff x="5893" y="2659"/>
              <a:chExt cx="466" cy="115"/>
            </a:xfrm>
          </p:grpSpPr>
          <p:sp>
            <p:nvSpPr>
              <p:cNvPr id="147"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8"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49"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50"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7" name="Group 165"/>
            <p:cNvGrpSpPr>
              <a:grpSpLocks/>
            </p:cNvGrpSpPr>
            <p:nvPr userDrawn="1"/>
          </p:nvGrpSpPr>
          <p:grpSpPr bwMode="auto">
            <a:xfrm>
              <a:off x="5893" y="2251"/>
              <a:ext cx="466" cy="119"/>
              <a:chOff x="5893" y="2251"/>
              <a:chExt cx="466" cy="119"/>
            </a:xfrm>
          </p:grpSpPr>
          <p:sp>
            <p:nvSpPr>
              <p:cNvPr id="143"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4"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45"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6"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8" name="Group 170"/>
            <p:cNvGrpSpPr>
              <a:grpSpLocks/>
            </p:cNvGrpSpPr>
            <p:nvPr userDrawn="1"/>
          </p:nvGrpSpPr>
          <p:grpSpPr bwMode="auto">
            <a:xfrm>
              <a:off x="5893" y="2886"/>
              <a:ext cx="466" cy="115"/>
              <a:chOff x="5893" y="2886"/>
              <a:chExt cx="466" cy="115"/>
            </a:xfrm>
          </p:grpSpPr>
          <p:sp>
            <p:nvSpPr>
              <p:cNvPr id="139"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0"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41"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42"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9" name="Group 175"/>
            <p:cNvGrpSpPr>
              <a:grpSpLocks/>
            </p:cNvGrpSpPr>
            <p:nvPr userDrawn="1"/>
          </p:nvGrpSpPr>
          <p:grpSpPr bwMode="auto">
            <a:xfrm>
              <a:off x="5893" y="3022"/>
              <a:ext cx="466" cy="115"/>
              <a:chOff x="5893" y="3022"/>
              <a:chExt cx="466" cy="115"/>
            </a:xfrm>
          </p:grpSpPr>
          <p:sp>
            <p:nvSpPr>
              <p:cNvPr id="135"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6"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7"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8"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0" name="Group 180"/>
            <p:cNvGrpSpPr>
              <a:grpSpLocks/>
            </p:cNvGrpSpPr>
            <p:nvPr userDrawn="1"/>
          </p:nvGrpSpPr>
          <p:grpSpPr bwMode="auto">
            <a:xfrm>
              <a:off x="5893" y="3158"/>
              <a:ext cx="466" cy="115"/>
              <a:chOff x="5893" y="3158"/>
              <a:chExt cx="466" cy="115"/>
            </a:xfrm>
          </p:grpSpPr>
          <p:sp>
            <p:nvSpPr>
              <p:cNvPr id="131"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32"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33"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4"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1" name="Group 185"/>
            <p:cNvGrpSpPr>
              <a:grpSpLocks/>
            </p:cNvGrpSpPr>
            <p:nvPr userDrawn="1"/>
          </p:nvGrpSpPr>
          <p:grpSpPr bwMode="auto">
            <a:xfrm>
              <a:off x="5893" y="3385"/>
              <a:ext cx="466" cy="115"/>
              <a:chOff x="5893" y="3385"/>
              <a:chExt cx="466" cy="115"/>
            </a:xfrm>
          </p:grpSpPr>
          <p:sp>
            <p:nvSpPr>
              <p:cNvPr id="127"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8"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9"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0"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2" name="Group 190"/>
            <p:cNvGrpSpPr>
              <a:grpSpLocks/>
            </p:cNvGrpSpPr>
            <p:nvPr userDrawn="1"/>
          </p:nvGrpSpPr>
          <p:grpSpPr bwMode="auto">
            <a:xfrm>
              <a:off x="5893" y="3521"/>
              <a:ext cx="466" cy="115"/>
              <a:chOff x="5893" y="3521"/>
              <a:chExt cx="466" cy="115"/>
            </a:xfrm>
          </p:grpSpPr>
          <p:sp>
            <p:nvSpPr>
              <p:cNvPr id="123"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4"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5"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6"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3" name="Group 195"/>
            <p:cNvGrpSpPr>
              <a:grpSpLocks/>
            </p:cNvGrpSpPr>
            <p:nvPr userDrawn="1"/>
          </p:nvGrpSpPr>
          <p:grpSpPr bwMode="auto">
            <a:xfrm>
              <a:off x="5893" y="3657"/>
              <a:ext cx="466" cy="115"/>
              <a:chOff x="5893" y="3657"/>
              <a:chExt cx="466" cy="115"/>
            </a:xfrm>
          </p:grpSpPr>
          <p:sp>
            <p:nvSpPr>
              <p:cNvPr id="119"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0"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21"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2"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4" name="Group 200"/>
            <p:cNvGrpSpPr>
              <a:grpSpLocks/>
            </p:cNvGrpSpPr>
            <p:nvPr userDrawn="1"/>
          </p:nvGrpSpPr>
          <p:grpSpPr bwMode="auto">
            <a:xfrm>
              <a:off x="5893" y="3884"/>
              <a:ext cx="466" cy="115"/>
              <a:chOff x="5893" y="3884"/>
              <a:chExt cx="466" cy="115"/>
            </a:xfrm>
          </p:grpSpPr>
          <p:sp>
            <p:nvSpPr>
              <p:cNvPr id="115"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6"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7"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8"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5" name="Group 205"/>
            <p:cNvGrpSpPr>
              <a:grpSpLocks/>
            </p:cNvGrpSpPr>
            <p:nvPr userDrawn="1"/>
          </p:nvGrpSpPr>
          <p:grpSpPr bwMode="auto">
            <a:xfrm>
              <a:off x="5893" y="4026"/>
              <a:ext cx="466" cy="115"/>
              <a:chOff x="5893" y="4026"/>
              <a:chExt cx="466" cy="115"/>
            </a:xfrm>
          </p:grpSpPr>
          <p:sp>
            <p:nvSpPr>
              <p:cNvPr id="111"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2"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4"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6" name="Group 210"/>
            <p:cNvGrpSpPr>
              <a:grpSpLocks/>
            </p:cNvGrpSpPr>
            <p:nvPr userDrawn="1"/>
          </p:nvGrpSpPr>
          <p:grpSpPr bwMode="auto">
            <a:xfrm>
              <a:off x="5893" y="4167"/>
              <a:ext cx="466" cy="115"/>
              <a:chOff x="5893" y="4167"/>
              <a:chExt cx="466" cy="115"/>
            </a:xfrm>
          </p:grpSpPr>
          <p:sp>
            <p:nvSpPr>
              <p:cNvPr id="107"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8"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09"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10"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bwMode="auto">
          <a:xfrm>
            <a:off x="876300" y="4508500"/>
            <a:ext cx="7399677"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6152"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sp>
        <p:nvSpPr>
          <p:cNvPr id="6156" name="Rectangle 216"/>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grpSp>
        <p:nvGrpSpPr>
          <p:cNvPr id="80" name="组合 79"/>
          <p:cNvGrpSpPr/>
          <p:nvPr/>
        </p:nvGrpSpPr>
        <p:grpSpPr>
          <a:xfrm>
            <a:off x="876300" y="5608638"/>
            <a:ext cx="10440988" cy="835025"/>
            <a:chOff x="876300" y="5608638"/>
            <a:chExt cx="10440988" cy="835025"/>
          </a:xfrm>
        </p:grpSpPr>
        <p:sp>
          <p:nvSpPr>
            <p:cNvPr id="81"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3" name="Picture 89" descr="Huawei logo"/>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86" name="图片 8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587" y="1268413"/>
            <a:ext cx="12193200" cy="2950753"/>
          </a:xfrm>
          <a:prstGeom prst="rect">
            <a:avLst/>
          </a:prstGeom>
        </p:spPr>
      </p:pic>
      <p:pic>
        <p:nvPicPr>
          <p:cNvPr id="87" name="图片 8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373299" y="1268414"/>
            <a:ext cx="3821876" cy="2950220"/>
          </a:xfrm>
          <a:prstGeom prst="rect">
            <a:avLst/>
          </a:prstGeom>
        </p:spPr>
      </p:pic>
      <p:sp>
        <p:nvSpPr>
          <p:cNvPr id="88"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grpSp>
        <p:nvGrpSpPr>
          <p:cNvPr id="89" name="Group 148"/>
          <p:cNvGrpSpPr>
            <a:grpSpLocks/>
          </p:cNvGrpSpPr>
          <p:nvPr/>
        </p:nvGrpSpPr>
        <p:grpSpPr bwMode="auto">
          <a:xfrm>
            <a:off x="12436538" y="3394088"/>
            <a:ext cx="1225870" cy="3455988"/>
            <a:chOff x="5839" y="2177"/>
            <a:chExt cx="579" cy="2177"/>
          </a:xfrm>
        </p:grpSpPr>
        <p:sp>
          <p:nvSpPr>
            <p:cNvPr id="90"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91" name="Group 150"/>
            <p:cNvGrpSpPr>
              <a:grpSpLocks/>
            </p:cNvGrpSpPr>
            <p:nvPr userDrawn="1"/>
          </p:nvGrpSpPr>
          <p:grpSpPr bwMode="auto">
            <a:xfrm>
              <a:off x="5893" y="2387"/>
              <a:ext cx="466" cy="115"/>
              <a:chOff x="5893" y="2387"/>
              <a:chExt cx="466" cy="115"/>
            </a:xfrm>
          </p:grpSpPr>
          <p:sp>
            <p:nvSpPr>
              <p:cNvPr id="152"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53"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4"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55"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92" name="Group 155"/>
            <p:cNvGrpSpPr>
              <a:grpSpLocks/>
            </p:cNvGrpSpPr>
            <p:nvPr userDrawn="1"/>
          </p:nvGrpSpPr>
          <p:grpSpPr bwMode="auto">
            <a:xfrm>
              <a:off x="5893" y="2523"/>
              <a:ext cx="466" cy="115"/>
              <a:chOff x="5893" y="2523"/>
              <a:chExt cx="466" cy="115"/>
            </a:xfrm>
          </p:grpSpPr>
          <p:sp>
            <p:nvSpPr>
              <p:cNvPr id="148"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9"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50"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51"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3" name="Group 160"/>
            <p:cNvGrpSpPr>
              <a:grpSpLocks/>
            </p:cNvGrpSpPr>
            <p:nvPr userDrawn="1"/>
          </p:nvGrpSpPr>
          <p:grpSpPr bwMode="auto">
            <a:xfrm>
              <a:off x="5893" y="2659"/>
              <a:ext cx="466" cy="115"/>
              <a:chOff x="5893" y="2659"/>
              <a:chExt cx="466" cy="115"/>
            </a:xfrm>
          </p:grpSpPr>
          <p:sp>
            <p:nvSpPr>
              <p:cNvPr id="144"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5"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46"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7"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4" name="Group 165"/>
            <p:cNvGrpSpPr>
              <a:grpSpLocks/>
            </p:cNvGrpSpPr>
            <p:nvPr userDrawn="1"/>
          </p:nvGrpSpPr>
          <p:grpSpPr bwMode="auto">
            <a:xfrm>
              <a:off x="5893" y="2251"/>
              <a:ext cx="466" cy="119"/>
              <a:chOff x="5893" y="2251"/>
              <a:chExt cx="466" cy="119"/>
            </a:xfrm>
          </p:grpSpPr>
          <p:sp>
            <p:nvSpPr>
              <p:cNvPr id="140"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1"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42"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3"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5" name="Group 170"/>
            <p:cNvGrpSpPr>
              <a:grpSpLocks/>
            </p:cNvGrpSpPr>
            <p:nvPr userDrawn="1"/>
          </p:nvGrpSpPr>
          <p:grpSpPr bwMode="auto">
            <a:xfrm>
              <a:off x="5893" y="2886"/>
              <a:ext cx="466" cy="115"/>
              <a:chOff x="5893" y="2886"/>
              <a:chExt cx="466" cy="115"/>
            </a:xfrm>
          </p:grpSpPr>
          <p:sp>
            <p:nvSpPr>
              <p:cNvPr id="136"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7"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8"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9"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6" name="Group 175"/>
            <p:cNvGrpSpPr>
              <a:grpSpLocks/>
            </p:cNvGrpSpPr>
            <p:nvPr userDrawn="1"/>
          </p:nvGrpSpPr>
          <p:grpSpPr bwMode="auto">
            <a:xfrm>
              <a:off x="5893" y="3022"/>
              <a:ext cx="466" cy="115"/>
              <a:chOff x="5893" y="3022"/>
              <a:chExt cx="466" cy="115"/>
            </a:xfrm>
          </p:grpSpPr>
          <p:sp>
            <p:nvSpPr>
              <p:cNvPr id="132"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3"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4"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5"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7" name="Group 180"/>
            <p:cNvGrpSpPr>
              <a:grpSpLocks/>
            </p:cNvGrpSpPr>
            <p:nvPr userDrawn="1"/>
          </p:nvGrpSpPr>
          <p:grpSpPr bwMode="auto">
            <a:xfrm>
              <a:off x="5893" y="3158"/>
              <a:ext cx="466" cy="115"/>
              <a:chOff x="5893" y="3158"/>
              <a:chExt cx="466" cy="115"/>
            </a:xfrm>
          </p:grpSpPr>
          <p:sp>
            <p:nvSpPr>
              <p:cNvPr id="128"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9"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30"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1"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8" name="Group 185"/>
            <p:cNvGrpSpPr>
              <a:grpSpLocks/>
            </p:cNvGrpSpPr>
            <p:nvPr userDrawn="1"/>
          </p:nvGrpSpPr>
          <p:grpSpPr bwMode="auto">
            <a:xfrm>
              <a:off x="5893" y="3385"/>
              <a:ext cx="466" cy="115"/>
              <a:chOff x="5893" y="3385"/>
              <a:chExt cx="466" cy="115"/>
            </a:xfrm>
          </p:grpSpPr>
          <p:sp>
            <p:nvSpPr>
              <p:cNvPr id="124"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5"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6"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7"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9" name="Group 190"/>
            <p:cNvGrpSpPr>
              <a:grpSpLocks/>
            </p:cNvGrpSpPr>
            <p:nvPr userDrawn="1"/>
          </p:nvGrpSpPr>
          <p:grpSpPr bwMode="auto">
            <a:xfrm>
              <a:off x="5893" y="3521"/>
              <a:ext cx="466" cy="115"/>
              <a:chOff x="5893" y="3521"/>
              <a:chExt cx="466" cy="115"/>
            </a:xfrm>
          </p:grpSpPr>
          <p:sp>
            <p:nvSpPr>
              <p:cNvPr id="120"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1"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2"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3"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0" name="Group 195"/>
            <p:cNvGrpSpPr>
              <a:grpSpLocks/>
            </p:cNvGrpSpPr>
            <p:nvPr userDrawn="1"/>
          </p:nvGrpSpPr>
          <p:grpSpPr bwMode="auto">
            <a:xfrm>
              <a:off x="5893" y="3657"/>
              <a:ext cx="466" cy="115"/>
              <a:chOff x="5893" y="3657"/>
              <a:chExt cx="466" cy="115"/>
            </a:xfrm>
          </p:grpSpPr>
          <p:sp>
            <p:nvSpPr>
              <p:cNvPr id="116"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7"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8"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9"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1" name="Group 200"/>
            <p:cNvGrpSpPr>
              <a:grpSpLocks/>
            </p:cNvGrpSpPr>
            <p:nvPr userDrawn="1"/>
          </p:nvGrpSpPr>
          <p:grpSpPr bwMode="auto">
            <a:xfrm>
              <a:off x="5893" y="3884"/>
              <a:ext cx="466" cy="115"/>
              <a:chOff x="5893" y="3884"/>
              <a:chExt cx="466" cy="115"/>
            </a:xfrm>
          </p:grpSpPr>
          <p:sp>
            <p:nvSpPr>
              <p:cNvPr id="112"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4"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5"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2" name="Group 205"/>
            <p:cNvGrpSpPr>
              <a:grpSpLocks/>
            </p:cNvGrpSpPr>
            <p:nvPr userDrawn="1"/>
          </p:nvGrpSpPr>
          <p:grpSpPr bwMode="auto">
            <a:xfrm>
              <a:off x="5893" y="4026"/>
              <a:ext cx="466" cy="115"/>
              <a:chOff x="5893" y="4026"/>
              <a:chExt cx="466" cy="115"/>
            </a:xfrm>
          </p:grpSpPr>
          <p:sp>
            <p:nvSpPr>
              <p:cNvPr id="108"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9"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0"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1"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3" name="Group 210"/>
            <p:cNvGrpSpPr>
              <a:grpSpLocks/>
            </p:cNvGrpSpPr>
            <p:nvPr userDrawn="1"/>
          </p:nvGrpSpPr>
          <p:grpSpPr bwMode="auto">
            <a:xfrm>
              <a:off x="5893" y="4167"/>
              <a:ext cx="466" cy="115"/>
              <a:chOff x="5893" y="4167"/>
              <a:chExt cx="466" cy="115"/>
            </a:xfrm>
          </p:grpSpPr>
          <p:sp>
            <p:nvSpPr>
              <p:cNvPr id="104"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5"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06"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07"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6" name="图片 8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87" y="1268413"/>
            <a:ext cx="12193200" cy="2950753"/>
          </a:xfrm>
          <a:prstGeom prst="rect">
            <a:avLst/>
          </a:prstGeom>
        </p:spPr>
      </p:pic>
      <p:pic>
        <p:nvPicPr>
          <p:cNvPr id="87" name="图片 8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373299" y="1268414"/>
            <a:ext cx="3821876" cy="2950220"/>
          </a:xfrm>
          <a:prstGeom prst="rect">
            <a:avLst/>
          </a:prstGeom>
        </p:spPr>
      </p:pic>
      <p:sp>
        <p:nvSpPr>
          <p:cNvPr id="88"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5122" name="Rectangle 8"/>
          <p:cNvSpPr>
            <a:spLocks noGrp="1" noChangeArrowheads="1"/>
          </p:cNvSpPr>
          <p:nvPr>
            <p:ph type="title"/>
          </p:nvPr>
        </p:nvSpPr>
        <p:spPr bwMode="auto">
          <a:xfrm>
            <a:off x="876300" y="4508500"/>
            <a:ext cx="7399677"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7176"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sp>
        <p:nvSpPr>
          <p:cNvPr id="7180" name="Rectangle 215"/>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grpSp>
        <p:nvGrpSpPr>
          <p:cNvPr id="80" name="组合 79"/>
          <p:cNvGrpSpPr/>
          <p:nvPr/>
        </p:nvGrpSpPr>
        <p:grpSpPr>
          <a:xfrm>
            <a:off x="876300" y="5608638"/>
            <a:ext cx="10440988" cy="835025"/>
            <a:chOff x="876300" y="5608638"/>
            <a:chExt cx="10440988" cy="835025"/>
          </a:xfrm>
        </p:grpSpPr>
        <p:sp>
          <p:nvSpPr>
            <p:cNvPr id="81"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3"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9" name="Group 148"/>
          <p:cNvGrpSpPr>
            <a:grpSpLocks/>
          </p:cNvGrpSpPr>
          <p:nvPr/>
        </p:nvGrpSpPr>
        <p:grpSpPr bwMode="auto">
          <a:xfrm>
            <a:off x="12436538" y="3394088"/>
            <a:ext cx="1225870" cy="3455988"/>
            <a:chOff x="5839" y="2177"/>
            <a:chExt cx="579" cy="2177"/>
          </a:xfrm>
        </p:grpSpPr>
        <p:sp>
          <p:nvSpPr>
            <p:cNvPr id="90"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91" name="Group 150"/>
            <p:cNvGrpSpPr>
              <a:grpSpLocks/>
            </p:cNvGrpSpPr>
            <p:nvPr userDrawn="1"/>
          </p:nvGrpSpPr>
          <p:grpSpPr bwMode="auto">
            <a:xfrm>
              <a:off x="5893" y="2387"/>
              <a:ext cx="466" cy="115"/>
              <a:chOff x="5893" y="2387"/>
              <a:chExt cx="466" cy="115"/>
            </a:xfrm>
          </p:grpSpPr>
          <p:sp>
            <p:nvSpPr>
              <p:cNvPr id="152"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53"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4"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55"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92" name="Group 155"/>
            <p:cNvGrpSpPr>
              <a:grpSpLocks/>
            </p:cNvGrpSpPr>
            <p:nvPr userDrawn="1"/>
          </p:nvGrpSpPr>
          <p:grpSpPr bwMode="auto">
            <a:xfrm>
              <a:off x="5893" y="2523"/>
              <a:ext cx="466" cy="115"/>
              <a:chOff x="5893" y="2523"/>
              <a:chExt cx="466" cy="115"/>
            </a:xfrm>
          </p:grpSpPr>
          <p:sp>
            <p:nvSpPr>
              <p:cNvPr id="148"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9"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50"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51"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3" name="Group 160"/>
            <p:cNvGrpSpPr>
              <a:grpSpLocks/>
            </p:cNvGrpSpPr>
            <p:nvPr userDrawn="1"/>
          </p:nvGrpSpPr>
          <p:grpSpPr bwMode="auto">
            <a:xfrm>
              <a:off x="5893" y="2659"/>
              <a:ext cx="466" cy="115"/>
              <a:chOff x="5893" y="2659"/>
              <a:chExt cx="466" cy="115"/>
            </a:xfrm>
          </p:grpSpPr>
          <p:sp>
            <p:nvSpPr>
              <p:cNvPr id="144"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5"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46"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7"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4" name="Group 165"/>
            <p:cNvGrpSpPr>
              <a:grpSpLocks/>
            </p:cNvGrpSpPr>
            <p:nvPr userDrawn="1"/>
          </p:nvGrpSpPr>
          <p:grpSpPr bwMode="auto">
            <a:xfrm>
              <a:off x="5893" y="2251"/>
              <a:ext cx="466" cy="119"/>
              <a:chOff x="5893" y="2251"/>
              <a:chExt cx="466" cy="119"/>
            </a:xfrm>
          </p:grpSpPr>
          <p:sp>
            <p:nvSpPr>
              <p:cNvPr id="140"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1"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42"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3"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5" name="Group 170"/>
            <p:cNvGrpSpPr>
              <a:grpSpLocks/>
            </p:cNvGrpSpPr>
            <p:nvPr userDrawn="1"/>
          </p:nvGrpSpPr>
          <p:grpSpPr bwMode="auto">
            <a:xfrm>
              <a:off x="5893" y="2886"/>
              <a:ext cx="466" cy="115"/>
              <a:chOff x="5893" y="2886"/>
              <a:chExt cx="466" cy="115"/>
            </a:xfrm>
          </p:grpSpPr>
          <p:sp>
            <p:nvSpPr>
              <p:cNvPr id="136"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7"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8"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9"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6" name="Group 175"/>
            <p:cNvGrpSpPr>
              <a:grpSpLocks/>
            </p:cNvGrpSpPr>
            <p:nvPr userDrawn="1"/>
          </p:nvGrpSpPr>
          <p:grpSpPr bwMode="auto">
            <a:xfrm>
              <a:off x="5893" y="3022"/>
              <a:ext cx="466" cy="115"/>
              <a:chOff x="5893" y="3022"/>
              <a:chExt cx="466" cy="115"/>
            </a:xfrm>
          </p:grpSpPr>
          <p:sp>
            <p:nvSpPr>
              <p:cNvPr id="132"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3"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4"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5"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7" name="Group 180"/>
            <p:cNvGrpSpPr>
              <a:grpSpLocks/>
            </p:cNvGrpSpPr>
            <p:nvPr userDrawn="1"/>
          </p:nvGrpSpPr>
          <p:grpSpPr bwMode="auto">
            <a:xfrm>
              <a:off x="5893" y="3158"/>
              <a:ext cx="466" cy="115"/>
              <a:chOff x="5893" y="3158"/>
              <a:chExt cx="466" cy="115"/>
            </a:xfrm>
          </p:grpSpPr>
          <p:sp>
            <p:nvSpPr>
              <p:cNvPr id="128"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9"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30"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1"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8" name="Group 185"/>
            <p:cNvGrpSpPr>
              <a:grpSpLocks/>
            </p:cNvGrpSpPr>
            <p:nvPr userDrawn="1"/>
          </p:nvGrpSpPr>
          <p:grpSpPr bwMode="auto">
            <a:xfrm>
              <a:off x="5893" y="3385"/>
              <a:ext cx="466" cy="115"/>
              <a:chOff x="5893" y="3385"/>
              <a:chExt cx="466" cy="115"/>
            </a:xfrm>
          </p:grpSpPr>
          <p:sp>
            <p:nvSpPr>
              <p:cNvPr id="124"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5"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6"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7"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9" name="Group 190"/>
            <p:cNvGrpSpPr>
              <a:grpSpLocks/>
            </p:cNvGrpSpPr>
            <p:nvPr userDrawn="1"/>
          </p:nvGrpSpPr>
          <p:grpSpPr bwMode="auto">
            <a:xfrm>
              <a:off x="5893" y="3521"/>
              <a:ext cx="466" cy="115"/>
              <a:chOff x="5893" y="3521"/>
              <a:chExt cx="466" cy="115"/>
            </a:xfrm>
          </p:grpSpPr>
          <p:sp>
            <p:nvSpPr>
              <p:cNvPr id="120"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1"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2"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3"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0" name="Group 195"/>
            <p:cNvGrpSpPr>
              <a:grpSpLocks/>
            </p:cNvGrpSpPr>
            <p:nvPr userDrawn="1"/>
          </p:nvGrpSpPr>
          <p:grpSpPr bwMode="auto">
            <a:xfrm>
              <a:off x="5893" y="3657"/>
              <a:ext cx="466" cy="115"/>
              <a:chOff x="5893" y="3657"/>
              <a:chExt cx="466" cy="115"/>
            </a:xfrm>
          </p:grpSpPr>
          <p:sp>
            <p:nvSpPr>
              <p:cNvPr id="116"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7"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8"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9"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1" name="Group 200"/>
            <p:cNvGrpSpPr>
              <a:grpSpLocks/>
            </p:cNvGrpSpPr>
            <p:nvPr userDrawn="1"/>
          </p:nvGrpSpPr>
          <p:grpSpPr bwMode="auto">
            <a:xfrm>
              <a:off x="5893" y="3884"/>
              <a:ext cx="466" cy="115"/>
              <a:chOff x="5893" y="3884"/>
              <a:chExt cx="466" cy="115"/>
            </a:xfrm>
          </p:grpSpPr>
          <p:sp>
            <p:nvSpPr>
              <p:cNvPr id="112"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4"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5"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2" name="Group 205"/>
            <p:cNvGrpSpPr>
              <a:grpSpLocks/>
            </p:cNvGrpSpPr>
            <p:nvPr userDrawn="1"/>
          </p:nvGrpSpPr>
          <p:grpSpPr bwMode="auto">
            <a:xfrm>
              <a:off x="5893" y="4026"/>
              <a:ext cx="466" cy="115"/>
              <a:chOff x="5893" y="4026"/>
              <a:chExt cx="466" cy="115"/>
            </a:xfrm>
          </p:grpSpPr>
          <p:sp>
            <p:nvSpPr>
              <p:cNvPr id="108"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9"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0"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1"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3" name="Group 210"/>
            <p:cNvGrpSpPr>
              <a:grpSpLocks/>
            </p:cNvGrpSpPr>
            <p:nvPr userDrawn="1"/>
          </p:nvGrpSpPr>
          <p:grpSpPr bwMode="auto">
            <a:xfrm>
              <a:off x="5893" y="4167"/>
              <a:ext cx="466" cy="115"/>
              <a:chOff x="5893" y="4167"/>
              <a:chExt cx="466" cy="115"/>
            </a:xfrm>
          </p:grpSpPr>
          <p:sp>
            <p:nvSpPr>
              <p:cNvPr id="104"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5"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06"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07"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9" name="图片 8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87" y="1268413"/>
            <a:ext cx="12193200" cy="2950753"/>
          </a:xfrm>
          <a:prstGeom prst="rect">
            <a:avLst/>
          </a:prstGeom>
        </p:spPr>
      </p:pic>
      <p:pic>
        <p:nvPicPr>
          <p:cNvPr id="87" name="图片 8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373299" y="1268414"/>
            <a:ext cx="3821876" cy="2950220"/>
          </a:xfrm>
          <a:prstGeom prst="rect">
            <a:avLst/>
          </a:prstGeom>
        </p:spPr>
      </p:pic>
      <p:sp>
        <p:nvSpPr>
          <p:cNvPr id="88"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6146" name="Rectangle 8"/>
          <p:cNvSpPr>
            <a:spLocks noGrp="1" noChangeArrowheads="1"/>
          </p:cNvSpPr>
          <p:nvPr>
            <p:ph type="title"/>
          </p:nvPr>
        </p:nvSpPr>
        <p:spPr bwMode="auto">
          <a:xfrm>
            <a:off x="876300" y="4508500"/>
            <a:ext cx="7399677"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00"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sp>
        <p:nvSpPr>
          <p:cNvPr id="8204" name="Rectangle 150"/>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grpSp>
        <p:nvGrpSpPr>
          <p:cNvPr id="80" name="组合 79"/>
          <p:cNvGrpSpPr/>
          <p:nvPr/>
        </p:nvGrpSpPr>
        <p:grpSpPr>
          <a:xfrm>
            <a:off x="876300" y="5608638"/>
            <a:ext cx="10440988" cy="835025"/>
            <a:chOff x="876300" y="5608638"/>
            <a:chExt cx="10440988" cy="835025"/>
          </a:xfrm>
        </p:grpSpPr>
        <p:sp>
          <p:nvSpPr>
            <p:cNvPr id="81"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83"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90" name="Group 148"/>
          <p:cNvGrpSpPr>
            <a:grpSpLocks/>
          </p:cNvGrpSpPr>
          <p:nvPr/>
        </p:nvGrpSpPr>
        <p:grpSpPr bwMode="auto">
          <a:xfrm>
            <a:off x="12436538" y="3394088"/>
            <a:ext cx="1225870" cy="3455988"/>
            <a:chOff x="5839" y="2177"/>
            <a:chExt cx="579" cy="2177"/>
          </a:xfrm>
        </p:grpSpPr>
        <p:sp>
          <p:nvSpPr>
            <p:cNvPr id="91"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92" name="Group 150"/>
            <p:cNvGrpSpPr>
              <a:grpSpLocks/>
            </p:cNvGrpSpPr>
            <p:nvPr userDrawn="1"/>
          </p:nvGrpSpPr>
          <p:grpSpPr bwMode="auto">
            <a:xfrm>
              <a:off x="5893" y="2387"/>
              <a:ext cx="466" cy="115"/>
              <a:chOff x="5893" y="2387"/>
              <a:chExt cx="466" cy="115"/>
            </a:xfrm>
          </p:grpSpPr>
          <p:sp>
            <p:nvSpPr>
              <p:cNvPr id="153"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54"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55"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56"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93" name="Group 155"/>
            <p:cNvGrpSpPr>
              <a:grpSpLocks/>
            </p:cNvGrpSpPr>
            <p:nvPr userDrawn="1"/>
          </p:nvGrpSpPr>
          <p:grpSpPr bwMode="auto">
            <a:xfrm>
              <a:off x="5893" y="2523"/>
              <a:ext cx="466" cy="115"/>
              <a:chOff x="5893" y="2523"/>
              <a:chExt cx="466" cy="115"/>
            </a:xfrm>
          </p:grpSpPr>
          <p:sp>
            <p:nvSpPr>
              <p:cNvPr id="149"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50"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51"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52"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4" name="Group 160"/>
            <p:cNvGrpSpPr>
              <a:grpSpLocks/>
            </p:cNvGrpSpPr>
            <p:nvPr userDrawn="1"/>
          </p:nvGrpSpPr>
          <p:grpSpPr bwMode="auto">
            <a:xfrm>
              <a:off x="5893" y="2659"/>
              <a:ext cx="466" cy="115"/>
              <a:chOff x="5893" y="2659"/>
              <a:chExt cx="466" cy="115"/>
            </a:xfrm>
          </p:grpSpPr>
          <p:sp>
            <p:nvSpPr>
              <p:cNvPr id="145"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6"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47"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8"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5" name="Group 165"/>
            <p:cNvGrpSpPr>
              <a:grpSpLocks/>
            </p:cNvGrpSpPr>
            <p:nvPr userDrawn="1"/>
          </p:nvGrpSpPr>
          <p:grpSpPr bwMode="auto">
            <a:xfrm>
              <a:off x="5893" y="2251"/>
              <a:ext cx="466" cy="119"/>
              <a:chOff x="5893" y="2251"/>
              <a:chExt cx="466" cy="119"/>
            </a:xfrm>
          </p:grpSpPr>
          <p:sp>
            <p:nvSpPr>
              <p:cNvPr id="141"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2"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43"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4"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6" name="Group 170"/>
            <p:cNvGrpSpPr>
              <a:grpSpLocks/>
            </p:cNvGrpSpPr>
            <p:nvPr userDrawn="1"/>
          </p:nvGrpSpPr>
          <p:grpSpPr bwMode="auto">
            <a:xfrm>
              <a:off x="5893" y="2886"/>
              <a:ext cx="466" cy="115"/>
              <a:chOff x="5893" y="2886"/>
              <a:chExt cx="466" cy="115"/>
            </a:xfrm>
          </p:grpSpPr>
          <p:sp>
            <p:nvSpPr>
              <p:cNvPr id="137"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8"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9"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40"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7" name="Group 175"/>
            <p:cNvGrpSpPr>
              <a:grpSpLocks/>
            </p:cNvGrpSpPr>
            <p:nvPr userDrawn="1"/>
          </p:nvGrpSpPr>
          <p:grpSpPr bwMode="auto">
            <a:xfrm>
              <a:off x="5893" y="3022"/>
              <a:ext cx="466" cy="115"/>
              <a:chOff x="5893" y="3022"/>
              <a:chExt cx="466" cy="115"/>
            </a:xfrm>
          </p:grpSpPr>
          <p:sp>
            <p:nvSpPr>
              <p:cNvPr id="133"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4"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5"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36"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8" name="Group 180"/>
            <p:cNvGrpSpPr>
              <a:grpSpLocks/>
            </p:cNvGrpSpPr>
            <p:nvPr userDrawn="1"/>
          </p:nvGrpSpPr>
          <p:grpSpPr bwMode="auto">
            <a:xfrm>
              <a:off x="5893" y="3158"/>
              <a:ext cx="466" cy="115"/>
              <a:chOff x="5893" y="3158"/>
              <a:chExt cx="466" cy="115"/>
            </a:xfrm>
          </p:grpSpPr>
          <p:sp>
            <p:nvSpPr>
              <p:cNvPr id="129"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30"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31"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2"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9" name="Group 185"/>
            <p:cNvGrpSpPr>
              <a:grpSpLocks/>
            </p:cNvGrpSpPr>
            <p:nvPr userDrawn="1"/>
          </p:nvGrpSpPr>
          <p:grpSpPr bwMode="auto">
            <a:xfrm>
              <a:off x="5893" y="3385"/>
              <a:ext cx="466" cy="115"/>
              <a:chOff x="5893" y="3385"/>
              <a:chExt cx="466" cy="115"/>
            </a:xfrm>
          </p:grpSpPr>
          <p:sp>
            <p:nvSpPr>
              <p:cNvPr id="125"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6"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7"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8"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0" name="Group 190"/>
            <p:cNvGrpSpPr>
              <a:grpSpLocks/>
            </p:cNvGrpSpPr>
            <p:nvPr userDrawn="1"/>
          </p:nvGrpSpPr>
          <p:grpSpPr bwMode="auto">
            <a:xfrm>
              <a:off x="5893" y="3521"/>
              <a:ext cx="466" cy="115"/>
              <a:chOff x="5893" y="3521"/>
              <a:chExt cx="466" cy="115"/>
            </a:xfrm>
          </p:grpSpPr>
          <p:sp>
            <p:nvSpPr>
              <p:cNvPr id="121"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2"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3"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4"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1" name="Group 195"/>
            <p:cNvGrpSpPr>
              <a:grpSpLocks/>
            </p:cNvGrpSpPr>
            <p:nvPr userDrawn="1"/>
          </p:nvGrpSpPr>
          <p:grpSpPr bwMode="auto">
            <a:xfrm>
              <a:off x="5893" y="3657"/>
              <a:ext cx="466" cy="115"/>
              <a:chOff x="5893" y="3657"/>
              <a:chExt cx="466" cy="115"/>
            </a:xfrm>
          </p:grpSpPr>
          <p:sp>
            <p:nvSpPr>
              <p:cNvPr id="117"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8"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9"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0"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102" name="Group 200"/>
            <p:cNvGrpSpPr>
              <a:grpSpLocks/>
            </p:cNvGrpSpPr>
            <p:nvPr userDrawn="1"/>
          </p:nvGrpSpPr>
          <p:grpSpPr bwMode="auto">
            <a:xfrm>
              <a:off x="5893" y="3884"/>
              <a:ext cx="466" cy="115"/>
              <a:chOff x="5893" y="3884"/>
              <a:chExt cx="466" cy="115"/>
            </a:xfrm>
          </p:grpSpPr>
          <p:sp>
            <p:nvSpPr>
              <p:cNvPr id="113"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4"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5"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6"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3" name="Group 205"/>
            <p:cNvGrpSpPr>
              <a:grpSpLocks/>
            </p:cNvGrpSpPr>
            <p:nvPr userDrawn="1"/>
          </p:nvGrpSpPr>
          <p:grpSpPr bwMode="auto">
            <a:xfrm>
              <a:off x="5893" y="4026"/>
              <a:ext cx="466" cy="115"/>
              <a:chOff x="5893" y="4026"/>
              <a:chExt cx="466" cy="115"/>
            </a:xfrm>
          </p:grpSpPr>
          <p:sp>
            <p:nvSpPr>
              <p:cNvPr id="109"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0"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1"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2"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104" name="Group 210"/>
            <p:cNvGrpSpPr>
              <a:grpSpLocks/>
            </p:cNvGrpSpPr>
            <p:nvPr userDrawn="1"/>
          </p:nvGrpSpPr>
          <p:grpSpPr bwMode="auto">
            <a:xfrm>
              <a:off x="5893" y="4167"/>
              <a:ext cx="466" cy="115"/>
              <a:chOff x="5893" y="4167"/>
              <a:chExt cx="466" cy="115"/>
            </a:xfrm>
          </p:grpSpPr>
          <p:sp>
            <p:nvSpPr>
              <p:cNvPr id="105"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6"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107"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08"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2477"/>
            <a:ext cx="12195175" cy="6858000"/>
          </a:xfrm>
          <a:prstGeom prst="rect">
            <a:avLst/>
          </a:prstGeom>
          <a:solidFill>
            <a:srgbClr val="EAEAEA"/>
          </a:solidFill>
          <a:ln w="9525" algn="ctr">
            <a:noFill/>
            <a:miter lim="800000"/>
            <a:headEnd/>
            <a:tailEnd/>
          </a:ln>
          <a:effectLst/>
        </p:spPr>
        <p:txBody>
          <a:bodyPr lIns="91425" tIns="45712" rIns="91425" bIns="45712" anchor="ctr">
            <a:spAutoFit/>
          </a:bodyPr>
          <a:lstStyle/>
          <a:p>
            <a:pPr>
              <a:lnSpc>
                <a:spcPct val="140000"/>
              </a:lnSpc>
              <a:buClr>
                <a:srgbClr val="FF0000"/>
              </a:buClr>
              <a:buSzPct val="90000"/>
              <a:buFont typeface="Wingdings" pitchFamily="2" charset="2"/>
              <a:buChar char="l"/>
              <a:defRPr/>
            </a:pPr>
            <a:endParaRPr lang="zh-CN" altLang="en-US" sz="1400" b="1">
              <a:solidFill>
                <a:srgbClr val="000000"/>
              </a:solidFill>
              <a:latin typeface="Arial" charset="0"/>
              <a:ea typeface="华文细黑" pitchFamily="2" charset="-122"/>
            </a:endParaRPr>
          </a:p>
        </p:txBody>
      </p:sp>
      <p:sp>
        <p:nvSpPr>
          <p:cNvPr id="7171" name="Rectangle 13"/>
          <p:cNvSpPr>
            <a:spLocks noGrp="1" noChangeArrowheads="1"/>
          </p:cNvSpPr>
          <p:nvPr>
            <p:ph type="title"/>
          </p:nvPr>
        </p:nvSpPr>
        <p:spPr bwMode="auto">
          <a:xfrm>
            <a:off x="877888" y="325439"/>
            <a:ext cx="104394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7172" name="Rectangle 68"/>
          <p:cNvSpPr>
            <a:spLocks noGrp="1" noChangeArrowheads="1"/>
          </p:cNvSpPr>
          <p:nvPr>
            <p:ph type="body" idx="1"/>
          </p:nvPr>
        </p:nvSpPr>
        <p:spPr bwMode="auto">
          <a:xfrm>
            <a:off x="877888" y="1628776"/>
            <a:ext cx="104394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charset="0"/>
                <a:ea typeface="黑体" pitchFamily="49" charset="-122"/>
              </a:rPr>
              <a:t> </a:t>
            </a:r>
          </a:p>
        </p:txBody>
      </p:sp>
      <p:sp>
        <p:nvSpPr>
          <p:cNvPr id="9223" name="Rectangle 81"/>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chemeClr val="bg2"/>
              </a:buClr>
              <a:buSzPct val="60000"/>
              <a:buFont typeface="Wingdings" pitchFamily="2" charset="2"/>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grpSp>
        <p:nvGrpSpPr>
          <p:cNvPr id="75" name="Group 148"/>
          <p:cNvGrpSpPr>
            <a:grpSpLocks/>
          </p:cNvGrpSpPr>
          <p:nvPr/>
        </p:nvGrpSpPr>
        <p:grpSpPr bwMode="auto">
          <a:xfrm>
            <a:off x="12436538" y="3394088"/>
            <a:ext cx="1225870" cy="3455988"/>
            <a:chOff x="5839" y="2177"/>
            <a:chExt cx="579" cy="2177"/>
          </a:xfrm>
        </p:grpSpPr>
        <p:sp>
          <p:nvSpPr>
            <p:cNvPr id="76"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77" name="Group 150"/>
            <p:cNvGrpSpPr>
              <a:grpSpLocks/>
            </p:cNvGrpSpPr>
            <p:nvPr userDrawn="1"/>
          </p:nvGrpSpPr>
          <p:grpSpPr bwMode="auto">
            <a:xfrm>
              <a:off x="5893" y="2387"/>
              <a:ext cx="466" cy="115"/>
              <a:chOff x="5893" y="2387"/>
              <a:chExt cx="466" cy="115"/>
            </a:xfrm>
          </p:grpSpPr>
          <p:sp>
            <p:nvSpPr>
              <p:cNvPr id="138"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9"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0"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41"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78" name="Group 155"/>
            <p:cNvGrpSpPr>
              <a:grpSpLocks/>
            </p:cNvGrpSpPr>
            <p:nvPr userDrawn="1"/>
          </p:nvGrpSpPr>
          <p:grpSpPr bwMode="auto">
            <a:xfrm>
              <a:off x="5893" y="2523"/>
              <a:ext cx="466" cy="115"/>
              <a:chOff x="5893" y="2523"/>
              <a:chExt cx="466" cy="115"/>
            </a:xfrm>
          </p:grpSpPr>
          <p:sp>
            <p:nvSpPr>
              <p:cNvPr id="134"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5"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6"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37"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79" name="Group 160"/>
            <p:cNvGrpSpPr>
              <a:grpSpLocks/>
            </p:cNvGrpSpPr>
            <p:nvPr userDrawn="1"/>
          </p:nvGrpSpPr>
          <p:grpSpPr bwMode="auto">
            <a:xfrm>
              <a:off x="5893" y="2659"/>
              <a:ext cx="466" cy="115"/>
              <a:chOff x="5893" y="2659"/>
              <a:chExt cx="466" cy="115"/>
            </a:xfrm>
          </p:grpSpPr>
          <p:sp>
            <p:nvSpPr>
              <p:cNvPr id="130"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1"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32"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3"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80" name="Group 165"/>
            <p:cNvGrpSpPr>
              <a:grpSpLocks/>
            </p:cNvGrpSpPr>
            <p:nvPr userDrawn="1"/>
          </p:nvGrpSpPr>
          <p:grpSpPr bwMode="auto">
            <a:xfrm>
              <a:off x="5893" y="2251"/>
              <a:ext cx="466" cy="119"/>
              <a:chOff x="5893" y="2251"/>
              <a:chExt cx="466" cy="119"/>
            </a:xfrm>
          </p:grpSpPr>
          <p:sp>
            <p:nvSpPr>
              <p:cNvPr id="126"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7"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28"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9"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81" name="Group 170"/>
            <p:cNvGrpSpPr>
              <a:grpSpLocks/>
            </p:cNvGrpSpPr>
            <p:nvPr userDrawn="1"/>
          </p:nvGrpSpPr>
          <p:grpSpPr bwMode="auto">
            <a:xfrm>
              <a:off x="5893" y="2886"/>
              <a:ext cx="466" cy="115"/>
              <a:chOff x="5893" y="2886"/>
              <a:chExt cx="466" cy="115"/>
            </a:xfrm>
          </p:grpSpPr>
          <p:sp>
            <p:nvSpPr>
              <p:cNvPr id="122"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3"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4"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5"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2" name="Group 175"/>
            <p:cNvGrpSpPr>
              <a:grpSpLocks/>
            </p:cNvGrpSpPr>
            <p:nvPr userDrawn="1"/>
          </p:nvGrpSpPr>
          <p:grpSpPr bwMode="auto">
            <a:xfrm>
              <a:off x="5893" y="3022"/>
              <a:ext cx="466" cy="115"/>
              <a:chOff x="5893" y="3022"/>
              <a:chExt cx="466" cy="115"/>
            </a:xfrm>
          </p:grpSpPr>
          <p:sp>
            <p:nvSpPr>
              <p:cNvPr id="118"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9"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0"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1"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3" name="Group 180"/>
            <p:cNvGrpSpPr>
              <a:grpSpLocks/>
            </p:cNvGrpSpPr>
            <p:nvPr userDrawn="1"/>
          </p:nvGrpSpPr>
          <p:grpSpPr bwMode="auto">
            <a:xfrm>
              <a:off x="5893" y="3158"/>
              <a:ext cx="466" cy="115"/>
              <a:chOff x="5893" y="3158"/>
              <a:chExt cx="466" cy="115"/>
            </a:xfrm>
          </p:grpSpPr>
          <p:sp>
            <p:nvSpPr>
              <p:cNvPr id="114"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5"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6"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7"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4" name="Group 185"/>
            <p:cNvGrpSpPr>
              <a:grpSpLocks/>
            </p:cNvGrpSpPr>
            <p:nvPr userDrawn="1"/>
          </p:nvGrpSpPr>
          <p:grpSpPr bwMode="auto">
            <a:xfrm>
              <a:off x="5893" y="3385"/>
              <a:ext cx="466" cy="115"/>
              <a:chOff x="5893" y="3385"/>
              <a:chExt cx="466" cy="115"/>
            </a:xfrm>
          </p:grpSpPr>
          <p:sp>
            <p:nvSpPr>
              <p:cNvPr id="110"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1"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2"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3"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5" name="Group 190"/>
            <p:cNvGrpSpPr>
              <a:grpSpLocks/>
            </p:cNvGrpSpPr>
            <p:nvPr userDrawn="1"/>
          </p:nvGrpSpPr>
          <p:grpSpPr bwMode="auto">
            <a:xfrm>
              <a:off x="5893" y="3521"/>
              <a:ext cx="466" cy="115"/>
              <a:chOff x="5893" y="3521"/>
              <a:chExt cx="466" cy="115"/>
            </a:xfrm>
          </p:grpSpPr>
          <p:sp>
            <p:nvSpPr>
              <p:cNvPr id="106"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7"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8"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9"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6" name="Group 195"/>
            <p:cNvGrpSpPr>
              <a:grpSpLocks/>
            </p:cNvGrpSpPr>
            <p:nvPr userDrawn="1"/>
          </p:nvGrpSpPr>
          <p:grpSpPr bwMode="auto">
            <a:xfrm>
              <a:off x="5893" y="3657"/>
              <a:ext cx="466" cy="115"/>
              <a:chOff x="5893" y="3657"/>
              <a:chExt cx="466" cy="115"/>
            </a:xfrm>
          </p:grpSpPr>
          <p:sp>
            <p:nvSpPr>
              <p:cNvPr id="102"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3"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4"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5"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7" name="Group 200"/>
            <p:cNvGrpSpPr>
              <a:grpSpLocks/>
            </p:cNvGrpSpPr>
            <p:nvPr userDrawn="1"/>
          </p:nvGrpSpPr>
          <p:grpSpPr bwMode="auto">
            <a:xfrm>
              <a:off x="5893" y="3884"/>
              <a:ext cx="466" cy="115"/>
              <a:chOff x="5893" y="3884"/>
              <a:chExt cx="466" cy="115"/>
            </a:xfrm>
          </p:grpSpPr>
          <p:sp>
            <p:nvSpPr>
              <p:cNvPr id="98"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9"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0"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1"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88" name="Group 205"/>
            <p:cNvGrpSpPr>
              <a:grpSpLocks/>
            </p:cNvGrpSpPr>
            <p:nvPr userDrawn="1"/>
          </p:nvGrpSpPr>
          <p:grpSpPr bwMode="auto">
            <a:xfrm>
              <a:off x="5893" y="4026"/>
              <a:ext cx="466" cy="115"/>
              <a:chOff x="5893" y="4026"/>
              <a:chExt cx="466" cy="115"/>
            </a:xfrm>
          </p:grpSpPr>
          <p:sp>
            <p:nvSpPr>
              <p:cNvPr id="94"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95"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6"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97"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89" name="Group 210"/>
            <p:cNvGrpSpPr>
              <a:grpSpLocks/>
            </p:cNvGrpSpPr>
            <p:nvPr userDrawn="1"/>
          </p:nvGrpSpPr>
          <p:grpSpPr bwMode="auto">
            <a:xfrm>
              <a:off x="5893" y="4167"/>
              <a:ext cx="466" cy="115"/>
              <a:chOff x="5893" y="4167"/>
              <a:chExt cx="466" cy="115"/>
            </a:xfrm>
          </p:grpSpPr>
          <p:sp>
            <p:nvSpPr>
              <p:cNvPr id="90"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1"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92"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93"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Arial" pitchFamily="34" charset="0"/>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600200" indent="-228600" algn="l" rtl="0" eaLnBrk="0" fontAlgn="base" hangingPunct="0">
        <a:lnSpc>
          <a:spcPct val="140000"/>
        </a:lnSpc>
        <a:spcBef>
          <a:spcPct val="0"/>
        </a:spcBef>
        <a:spcAft>
          <a:spcPct val="0"/>
        </a:spcAft>
        <a:buChar char="–"/>
        <a:defRPr sz="1400">
          <a:solidFill>
            <a:schemeClr val="tx1"/>
          </a:solidFill>
          <a:latin typeface="Arial" pitchFamily="34" charset="0"/>
          <a:ea typeface="+mn-ea"/>
          <a:cs typeface="Arial" pitchFamily="34" charset="0"/>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9" name="Picture 104" descr="PPT胶片内页元素-16比9-内页灰条"/>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6224588"/>
            <a:ext cx="12190413" cy="633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0" name="Picture 101" descr="图片3副本"/>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182225" y="6387307"/>
            <a:ext cx="12954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8"/>
          <p:cNvSpPr txBox="1">
            <a:spLocks noChangeArrowheads="1"/>
          </p:cNvSpPr>
          <p:nvPr/>
        </p:nvSpPr>
        <p:spPr bwMode="auto">
          <a:xfrm>
            <a:off x="876300" y="6479462"/>
            <a:ext cx="2541588"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7888" y="325439"/>
            <a:ext cx="104394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8199" name="Rectangle 68"/>
          <p:cNvSpPr>
            <a:spLocks noGrp="1" noChangeArrowheads="1"/>
          </p:cNvSpPr>
          <p:nvPr>
            <p:ph type="body" idx="1"/>
          </p:nvPr>
        </p:nvSpPr>
        <p:spPr bwMode="auto">
          <a:xfrm>
            <a:off x="877888" y="1628776"/>
            <a:ext cx="104394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英文正文</a:t>
            </a:r>
            <a:r>
              <a:rPr lang="en-US" altLang="zh-CN" sz="1100" dirty="0">
                <a:solidFill>
                  <a:srgbClr val="FFFFFF"/>
                </a:solidFill>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中文正文</a:t>
            </a:r>
            <a:r>
              <a:rPr lang="en-US" altLang="zh-CN" sz="1100" dirty="0">
                <a:solidFill>
                  <a:srgbClr val="FFFFFF"/>
                </a:solidFill>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b="1" dirty="0">
                <a:solidFill>
                  <a:srgbClr val="FFFFFF"/>
                </a:solidFill>
                <a:latin typeface="Arial" charset="0"/>
                <a:ea typeface="华文细黑" pitchFamily="2" charset="-122"/>
              </a:rPr>
              <a:t> </a:t>
            </a:r>
          </a:p>
        </p:txBody>
      </p:sp>
      <p:sp>
        <p:nvSpPr>
          <p:cNvPr id="10251" name="Rectangle 83"/>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6149" name="Rectangle 5"/>
          <p:cNvSpPr>
            <a:spLocks noChangeArrowheads="1"/>
          </p:cNvSpPr>
          <p:nvPr/>
        </p:nvSpPr>
        <p:spPr bwMode="auto">
          <a:xfrm>
            <a:off x="8483693" y="6479462"/>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grpSp>
        <p:nvGrpSpPr>
          <p:cNvPr id="82" name="Group 148"/>
          <p:cNvGrpSpPr>
            <a:grpSpLocks/>
          </p:cNvGrpSpPr>
          <p:nvPr/>
        </p:nvGrpSpPr>
        <p:grpSpPr bwMode="auto">
          <a:xfrm>
            <a:off x="12436538" y="3394088"/>
            <a:ext cx="1225870" cy="3455988"/>
            <a:chOff x="5839" y="2177"/>
            <a:chExt cx="579" cy="2177"/>
          </a:xfrm>
        </p:grpSpPr>
        <p:sp>
          <p:nvSpPr>
            <p:cNvPr id="83"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84" name="Group 150"/>
            <p:cNvGrpSpPr>
              <a:grpSpLocks/>
            </p:cNvGrpSpPr>
            <p:nvPr userDrawn="1"/>
          </p:nvGrpSpPr>
          <p:grpSpPr bwMode="auto">
            <a:xfrm>
              <a:off x="5893" y="2387"/>
              <a:ext cx="466" cy="115"/>
              <a:chOff x="5893" y="2387"/>
              <a:chExt cx="466" cy="115"/>
            </a:xfrm>
          </p:grpSpPr>
          <p:sp>
            <p:nvSpPr>
              <p:cNvPr id="145"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46"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7"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48"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85" name="Group 155"/>
            <p:cNvGrpSpPr>
              <a:grpSpLocks/>
            </p:cNvGrpSpPr>
            <p:nvPr userDrawn="1"/>
          </p:nvGrpSpPr>
          <p:grpSpPr bwMode="auto">
            <a:xfrm>
              <a:off x="5893" y="2523"/>
              <a:ext cx="466" cy="115"/>
              <a:chOff x="5893" y="2523"/>
              <a:chExt cx="466" cy="115"/>
            </a:xfrm>
          </p:grpSpPr>
          <p:sp>
            <p:nvSpPr>
              <p:cNvPr id="141"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2"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3"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44"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86" name="Group 160"/>
            <p:cNvGrpSpPr>
              <a:grpSpLocks/>
            </p:cNvGrpSpPr>
            <p:nvPr userDrawn="1"/>
          </p:nvGrpSpPr>
          <p:grpSpPr bwMode="auto">
            <a:xfrm>
              <a:off x="5893" y="2659"/>
              <a:ext cx="466" cy="115"/>
              <a:chOff x="5893" y="2659"/>
              <a:chExt cx="466" cy="115"/>
            </a:xfrm>
          </p:grpSpPr>
          <p:sp>
            <p:nvSpPr>
              <p:cNvPr id="137"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8"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39"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40"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87" name="Group 165"/>
            <p:cNvGrpSpPr>
              <a:grpSpLocks/>
            </p:cNvGrpSpPr>
            <p:nvPr userDrawn="1"/>
          </p:nvGrpSpPr>
          <p:grpSpPr bwMode="auto">
            <a:xfrm>
              <a:off x="5893" y="2251"/>
              <a:ext cx="466" cy="119"/>
              <a:chOff x="5893" y="2251"/>
              <a:chExt cx="466" cy="119"/>
            </a:xfrm>
          </p:grpSpPr>
          <p:sp>
            <p:nvSpPr>
              <p:cNvPr id="133"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4"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35"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6"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88" name="Group 170"/>
            <p:cNvGrpSpPr>
              <a:grpSpLocks/>
            </p:cNvGrpSpPr>
            <p:nvPr userDrawn="1"/>
          </p:nvGrpSpPr>
          <p:grpSpPr bwMode="auto">
            <a:xfrm>
              <a:off x="5893" y="2886"/>
              <a:ext cx="466" cy="115"/>
              <a:chOff x="5893" y="2886"/>
              <a:chExt cx="466" cy="115"/>
            </a:xfrm>
          </p:grpSpPr>
          <p:sp>
            <p:nvSpPr>
              <p:cNvPr id="129"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0"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31"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2"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9" name="Group 175"/>
            <p:cNvGrpSpPr>
              <a:grpSpLocks/>
            </p:cNvGrpSpPr>
            <p:nvPr userDrawn="1"/>
          </p:nvGrpSpPr>
          <p:grpSpPr bwMode="auto">
            <a:xfrm>
              <a:off x="5893" y="3022"/>
              <a:ext cx="466" cy="115"/>
              <a:chOff x="5893" y="3022"/>
              <a:chExt cx="466" cy="115"/>
            </a:xfrm>
          </p:grpSpPr>
          <p:sp>
            <p:nvSpPr>
              <p:cNvPr id="125"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6"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7"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8"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0" name="Group 180"/>
            <p:cNvGrpSpPr>
              <a:grpSpLocks/>
            </p:cNvGrpSpPr>
            <p:nvPr userDrawn="1"/>
          </p:nvGrpSpPr>
          <p:grpSpPr bwMode="auto">
            <a:xfrm>
              <a:off x="5893" y="3158"/>
              <a:ext cx="466" cy="115"/>
              <a:chOff x="5893" y="3158"/>
              <a:chExt cx="466" cy="115"/>
            </a:xfrm>
          </p:grpSpPr>
          <p:sp>
            <p:nvSpPr>
              <p:cNvPr id="121"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2"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23"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4"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1" name="Group 185"/>
            <p:cNvGrpSpPr>
              <a:grpSpLocks/>
            </p:cNvGrpSpPr>
            <p:nvPr userDrawn="1"/>
          </p:nvGrpSpPr>
          <p:grpSpPr bwMode="auto">
            <a:xfrm>
              <a:off x="5893" y="3385"/>
              <a:ext cx="466" cy="115"/>
              <a:chOff x="5893" y="3385"/>
              <a:chExt cx="466" cy="115"/>
            </a:xfrm>
          </p:grpSpPr>
          <p:sp>
            <p:nvSpPr>
              <p:cNvPr id="117"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8"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9"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20"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2" name="Group 190"/>
            <p:cNvGrpSpPr>
              <a:grpSpLocks/>
            </p:cNvGrpSpPr>
            <p:nvPr userDrawn="1"/>
          </p:nvGrpSpPr>
          <p:grpSpPr bwMode="auto">
            <a:xfrm>
              <a:off x="5893" y="3521"/>
              <a:ext cx="466" cy="115"/>
              <a:chOff x="5893" y="3521"/>
              <a:chExt cx="466" cy="115"/>
            </a:xfrm>
          </p:grpSpPr>
          <p:sp>
            <p:nvSpPr>
              <p:cNvPr id="113"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4"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5"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6"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3" name="Group 195"/>
            <p:cNvGrpSpPr>
              <a:grpSpLocks/>
            </p:cNvGrpSpPr>
            <p:nvPr userDrawn="1"/>
          </p:nvGrpSpPr>
          <p:grpSpPr bwMode="auto">
            <a:xfrm>
              <a:off x="5893" y="3657"/>
              <a:ext cx="466" cy="115"/>
              <a:chOff x="5893" y="3657"/>
              <a:chExt cx="466" cy="115"/>
            </a:xfrm>
          </p:grpSpPr>
          <p:sp>
            <p:nvSpPr>
              <p:cNvPr id="109"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0"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1"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2"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4" name="Group 200"/>
            <p:cNvGrpSpPr>
              <a:grpSpLocks/>
            </p:cNvGrpSpPr>
            <p:nvPr userDrawn="1"/>
          </p:nvGrpSpPr>
          <p:grpSpPr bwMode="auto">
            <a:xfrm>
              <a:off x="5893" y="3884"/>
              <a:ext cx="466" cy="115"/>
              <a:chOff x="5893" y="3884"/>
              <a:chExt cx="466" cy="115"/>
            </a:xfrm>
          </p:grpSpPr>
          <p:sp>
            <p:nvSpPr>
              <p:cNvPr id="105"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6"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7"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8"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95" name="Group 205"/>
            <p:cNvGrpSpPr>
              <a:grpSpLocks/>
            </p:cNvGrpSpPr>
            <p:nvPr userDrawn="1"/>
          </p:nvGrpSpPr>
          <p:grpSpPr bwMode="auto">
            <a:xfrm>
              <a:off x="5893" y="4026"/>
              <a:ext cx="466" cy="115"/>
              <a:chOff x="5893" y="4026"/>
              <a:chExt cx="466" cy="115"/>
            </a:xfrm>
          </p:grpSpPr>
          <p:sp>
            <p:nvSpPr>
              <p:cNvPr id="101"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2"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3"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4"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96" name="Group 210"/>
            <p:cNvGrpSpPr>
              <a:grpSpLocks/>
            </p:cNvGrpSpPr>
            <p:nvPr userDrawn="1"/>
          </p:nvGrpSpPr>
          <p:grpSpPr bwMode="auto">
            <a:xfrm>
              <a:off x="5893" y="4167"/>
              <a:ext cx="466" cy="115"/>
              <a:chOff x="5893" y="4167"/>
              <a:chExt cx="466" cy="115"/>
            </a:xfrm>
          </p:grpSpPr>
          <p:sp>
            <p:nvSpPr>
              <p:cNvPr id="97"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8"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99"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100"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Arial" pitchFamily="34" charset="0"/>
          <a:ea typeface="+mn-ea"/>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600200" indent="-228600" algn="l" rtl="0" eaLnBrk="0" fontAlgn="base" hangingPunct="0">
        <a:lnSpc>
          <a:spcPct val="140000"/>
        </a:lnSpc>
        <a:spcBef>
          <a:spcPct val="0"/>
        </a:spcBef>
        <a:spcAft>
          <a:spcPct val="0"/>
        </a:spcAft>
        <a:buChar char="–"/>
        <a:defRPr sz="1400">
          <a:solidFill>
            <a:schemeClr val="tx1"/>
          </a:solidFill>
          <a:latin typeface="Arial" pitchFamily="34" charset="0"/>
          <a:ea typeface="+mn-ea"/>
          <a:cs typeface="Arial" pitchFamily="34" charset="0"/>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9" name="Picture 79" descr="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5659438"/>
            <a:ext cx="12195175" cy="1241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2604177"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defRPr/>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defRPr/>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defRPr/>
            </a:pPr>
            <a:endParaRPr lang="en-US" altLang="zh-CN"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defRPr/>
            </a:pPr>
            <a:endParaRPr lang="zh-CN" altLang="en-US" sz="1100" dirty="0">
              <a:solidFill>
                <a:srgbClr val="FFFFFF"/>
              </a:solidFill>
            </a:endParaRPr>
          </a:p>
          <a:p>
            <a:pPr marL="342900" indent="-342900" algn="r" eaLnBrk="0" hangingPunct="0">
              <a:lnSpc>
                <a:spcPct val="125000"/>
              </a:lnSpc>
              <a:spcBef>
                <a:spcPct val="20000"/>
              </a:spcBef>
              <a:defRPr/>
            </a:pPr>
            <a:endParaRPr lang="zh-CN" altLang="en-US" sz="1100" dirty="0">
              <a:solidFill>
                <a:srgbClr val="FFFFFF"/>
              </a:solidFill>
            </a:endParaRPr>
          </a:p>
          <a:p>
            <a:pPr marL="342900" indent="-342900" algn="r" eaLnBrk="0" hangingPunct="0">
              <a:lnSpc>
                <a:spcPct val="125000"/>
              </a:lnSpc>
              <a:spcBef>
                <a:spcPct val="20000"/>
              </a:spcBef>
              <a:defRPr/>
            </a:pP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英文正文</a:t>
            </a:r>
            <a:r>
              <a:rPr lang="en-US" altLang="zh-CN" sz="1100" dirty="0">
                <a:solidFill>
                  <a:srgbClr val="FFFFFF"/>
                </a:solidFill>
              </a:rPr>
              <a:t>:20-22pt</a:t>
            </a:r>
          </a:p>
          <a:p>
            <a:pPr marL="342900" indent="-342900" algn="r" eaLnBrk="0" hangingPunct="0">
              <a:lnSpc>
                <a:spcPct val="125000"/>
              </a:lnSpc>
              <a:spcBef>
                <a:spcPct val="20000"/>
              </a:spcBef>
              <a:defRPr/>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defRPr/>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defRPr/>
            </a:pPr>
            <a:endParaRPr lang="en-US" altLang="zh-CN"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中文正文</a:t>
            </a:r>
            <a:r>
              <a:rPr lang="en-US" altLang="zh-CN" sz="1100" dirty="0">
                <a:solidFill>
                  <a:srgbClr val="FFFFFF"/>
                </a:solidFill>
              </a:rPr>
              <a:t>:18-20pt</a:t>
            </a:r>
          </a:p>
          <a:p>
            <a:pPr marL="342900" indent="-342900" algn="r" eaLnBrk="0" hangingPunct="0">
              <a:lnSpc>
                <a:spcPct val="125000"/>
              </a:lnSpc>
              <a:spcBef>
                <a:spcPct val="20000"/>
              </a:spcBef>
              <a:defRPr/>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charset="0"/>
              </a:rPr>
              <a:t> </a:t>
            </a:r>
          </a:p>
        </p:txBody>
      </p:sp>
      <p:sp>
        <p:nvSpPr>
          <p:cNvPr id="11271" name="Rectangle 78"/>
          <p:cNvSpPr>
            <a:spLocks noChangeArrowheads="1"/>
          </p:cNvSpPr>
          <p:nvPr/>
        </p:nvSpPr>
        <p:spPr bwMode="auto">
          <a:xfrm>
            <a:off x="12339147" y="1341438"/>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defRPr/>
            </a:pPr>
            <a:r>
              <a:rPr lang="zh-CN" altLang="en-US" sz="1100">
                <a:solidFill>
                  <a:srgbClr val="FFFFFF"/>
                </a:solidFill>
              </a:rPr>
              <a:t>配色参考方案：</a:t>
            </a:r>
          </a:p>
          <a:p>
            <a:pPr eaLnBrk="0" hangingPunct="0">
              <a:lnSpc>
                <a:spcPct val="120000"/>
              </a:lnSpc>
              <a:spcBef>
                <a:spcPct val="20000"/>
              </a:spcBef>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grpSp>
        <p:nvGrpSpPr>
          <p:cNvPr id="80" name="Group 148"/>
          <p:cNvGrpSpPr>
            <a:grpSpLocks/>
          </p:cNvGrpSpPr>
          <p:nvPr/>
        </p:nvGrpSpPr>
        <p:grpSpPr bwMode="auto">
          <a:xfrm>
            <a:off x="12436538" y="3394088"/>
            <a:ext cx="1225870" cy="3455988"/>
            <a:chOff x="5839" y="2177"/>
            <a:chExt cx="579" cy="2177"/>
          </a:xfrm>
        </p:grpSpPr>
        <p:sp>
          <p:nvSpPr>
            <p:cNvPr id="81" name="Rectangle 149"/>
            <p:cNvSpPr>
              <a:spLocks noChangeArrowheads="1"/>
            </p:cNvSpPr>
            <p:nvPr userDrawn="1"/>
          </p:nvSpPr>
          <p:spPr bwMode="auto">
            <a:xfrm>
              <a:off x="5839" y="2177"/>
              <a:ext cx="579" cy="2177"/>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82" name="Group 150"/>
            <p:cNvGrpSpPr>
              <a:grpSpLocks/>
            </p:cNvGrpSpPr>
            <p:nvPr userDrawn="1"/>
          </p:nvGrpSpPr>
          <p:grpSpPr bwMode="auto">
            <a:xfrm>
              <a:off x="5893" y="2387"/>
              <a:ext cx="466" cy="115"/>
              <a:chOff x="5893" y="2387"/>
              <a:chExt cx="466" cy="115"/>
            </a:xfrm>
          </p:grpSpPr>
          <p:sp>
            <p:nvSpPr>
              <p:cNvPr id="143"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44"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45"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46"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83" name="Group 155"/>
            <p:cNvGrpSpPr>
              <a:grpSpLocks/>
            </p:cNvGrpSpPr>
            <p:nvPr userDrawn="1"/>
          </p:nvGrpSpPr>
          <p:grpSpPr bwMode="auto">
            <a:xfrm>
              <a:off x="5893" y="2523"/>
              <a:ext cx="466" cy="115"/>
              <a:chOff x="5893" y="2523"/>
              <a:chExt cx="466" cy="115"/>
            </a:xfrm>
          </p:grpSpPr>
          <p:sp>
            <p:nvSpPr>
              <p:cNvPr id="139"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40"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41"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42"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84" name="Group 160"/>
            <p:cNvGrpSpPr>
              <a:grpSpLocks/>
            </p:cNvGrpSpPr>
            <p:nvPr userDrawn="1"/>
          </p:nvGrpSpPr>
          <p:grpSpPr bwMode="auto">
            <a:xfrm>
              <a:off x="5893" y="2659"/>
              <a:ext cx="466" cy="115"/>
              <a:chOff x="5893" y="2659"/>
              <a:chExt cx="466" cy="115"/>
            </a:xfrm>
          </p:grpSpPr>
          <p:sp>
            <p:nvSpPr>
              <p:cNvPr id="135"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36"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37"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38"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85" name="Group 165"/>
            <p:cNvGrpSpPr>
              <a:grpSpLocks/>
            </p:cNvGrpSpPr>
            <p:nvPr userDrawn="1"/>
          </p:nvGrpSpPr>
          <p:grpSpPr bwMode="auto">
            <a:xfrm>
              <a:off x="5893" y="2251"/>
              <a:ext cx="466" cy="119"/>
              <a:chOff x="5893" y="2251"/>
              <a:chExt cx="466" cy="119"/>
            </a:xfrm>
          </p:grpSpPr>
          <p:sp>
            <p:nvSpPr>
              <p:cNvPr id="131"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32"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33"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34"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86" name="Group 170"/>
            <p:cNvGrpSpPr>
              <a:grpSpLocks/>
            </p:cNvGrpSpPr>
            <p:nvPr userDrawn="1"/>
          </p:nvGrpSpPr>
          <p:grpSpPr bwMode="auto">
            <a:xfrm>
              <a:off x="5893" y="2886"/>
              <a:ext cx="466" cy="115"/>
              <a:chOff x="5893" y="2886"/>
              <a:chExt cx="466" cy="115"/>
            </a:xfrm>
          </p:grpSpPr>
          <p:sp>
            <p:nvSpPr>
              <p:cNvPr id="127"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28"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29"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30"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87" name="Group 175"/>
            <p:cNvGrpSpPr>
              <a:grpSpLocks/>
            </p:cNvGrpSpPr>
            <p:nvPr userDrawn="1"/>
          </p:nvGrpSpPr>
          <p:grpSpPr bwMode="auto">
            <a:xfrm>
              <a:off x="5893" y="3022"/>
              <a:ext cx="466" cy="115"/>
              <a:chOff x="5893" y="3022"/>
              <a:chExt cx="466" cy="115"/>
            </a:xfrm>
          </p:grpSpPr>
          <p:sp>
            <p:nvSpPr>
              <p:cNvPr id="123"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24"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25"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26"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8" name="Group 180"/>
            <p:cNvGrpSpPr>
              <a:grpSpLocks/>
            </p:cNvGrpSpPr>
            <p:nvPr userDrawn="1"/>
          </p:nvGrpSpPr>
          <p:grpSpPr bwMode="auto">
            <a:xfrm>
              <a:off x="5893" y="3158"/>
              <a:ext cx="466" cy="115"/>
              <a:chOff x="5893" y="3158"/>
              <a:chExt cx="466" cy="115"/>
            </a:xfrm>
          </p:grpSpPr>
          <p:sp>
            <p:nvSpPr>
              <p:cNvPr id="119"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20"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21"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22"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9" name="Group 185"/>
            <p:cNvGrpSpPr>
              <a:grpSpLocks/>
            </p:cNvGrpSpPr>
            <p:nvPr userDrawn="1"/>
          </p:nvGrpSpPr>
          <p:grpSpPr bwMode="auto">
            <a:xfrm>
              <a:off x="5893" y="3385"/>
              <a:ext cx="466" cy="115"/>
              <a:chOff x="5893" y="3385"/>
              <a:chExt cx="466" cy="115"/>
            </a:xfrm>
          </p:grpSpPr>
          <p:sp>
            <p:nvSpPr>
              <p:cNvPr id="115"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6"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7"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8"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0" name="Group 190"/>
            <p:cNvGrpSpPr>
              <a:grpSpLocks/>
            </p:cNvGrpSpPr>
            <p:nvPr userDrawn="1"/>
          </p:nvGrpSpPr>
          <p:grpSpPr bwMode="auto">
            <a:xfrm>
              <a:off x="5893" y="3521"/>
              <a:ext cx="466" cy="115"/>
              <a:chOff x="5893" y="3521"/>
              <a:chExt cx="466" cy="115"/>
            </a:xfrm>
          </p:grpSpPr>
          <p:sp>
            <p:nvSpPr>
              <p:cNvPr id="111"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2"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4"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1" name="Group 195"/>
            <p:cNvGrpSpPr>
              <a:grpSpLocks/>
            </p:cNvGrpSpPr>
            <p:nvPr userDrawn="1"/>
          </p:nvGrpSpPr>
          <p:grpSpPr bwMode="auto">
            <a:xfrm>
              <a:off x="5893" y="3657"/>
              <a:ext cx="466" cy="115"/>
              <a:chOff x="5893" y="3657"/>
              <a:chExt cx="466" cy="115"/>
            </a:xfrm>
          </p:grpSpPr>
          <p:sp>
            <p:nvSpPr>
              <p:cNvPr id="107"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8"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9"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0"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92" name="Group 200"/>
            <p:cNvGrpSpPr>
              <a:grpSpLocks/>
            </p:cNvGrpSpPr>
            <p:nvPr userDrawn="1"/>
          </p:nvGrpSpPr>
          <p:grpSpPr bwMode="auto">
            <a:xfrm>
              <a:off x="5893" y="3884"/>
              <a:ext cx="466" cy="115"/>
              <a:chOff x="5893" y="3884"/>
              <a:chExt cx="466" cy="115"/>
            </a:xfrm>
          </p:grpSpPr>
          <p:sp>
            <p:nvSpPr>
              <p:cNvPr id="103"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4"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5"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6"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93" name="Group 205"/>
            <p:cNvGrpSpPr>
              <a:grpSpLocks/>
            </p:cNvGrpSpPr>
            <p:nvPr userDrawn="1"/>
          </p:nvGrpSpPr>
          <p:grpSpPr bwMode="auto">
            <a:xfrm>
              <a:off x="5893" y="4026"/>
              <a:ext cx="466" cy="115"/>
              <a:chOff x="5893" y="4026"/>
              <a:chExt cx="466" cy="115"/>
            </a:xfrm>
          </p:grpSpPr>
          <p:sp>
            <p:nvSpPr>
              <p:cNvPr id="99"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0"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1"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2"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94" name="Group 210"/>
            <p:cNvGrpSpPr>
              <a:grpSpLocks/>
            </p:cNvGrpSpPr>
            <p:nvPr userDrawn="1"/>
          </p:nvGrpSpPr>
          <p:grpSpPr bwMode="auto">
            <a:xfrm>
              <a:off x="5893" y="4167"/>
              <a:ext cx="466" cy="115"/>
              <a:chOff x="5893" y="4167"/>
              <a:chExt cx="466" cy="115"/>
            </a:xfrm>
          </p:grpSpPr>
          <p:sp>
            <p:nvSpPr>
              <p:cNvPr id="95"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6"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97"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98"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
        <p:nvSpPr>
          <p:cNvPr id="147" name="Text Box 7"/>
          <p:cNvSpPr txBox="1">
            <a:spLocks noChangeArrowheads="1"/>
          </p:cNvSpPr>
          <p:nvPr/>
        </p:nvSpPr>
        <p:spPr bwMode="auto">
          <a:xfrm>
            <a:off x="4694854" y="2668589"/>
            <a:ext cx="2805466" cy="761371"/>
          </a:xfrm>
          <a:prstGeom prst="rect">
            <a:avLst/>
          </a:prstGeom>
          <a:noFill/>
          <a:ln>
            <a:noFill/>
          </a:ln>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148" name="Text Box 8"/>
          <p:cNvSpPr txBox="1">
            <a:spLocks noChangeArrowheads="1"/>
          </p:cNvSpPr>
          <p:nvPr/>
        </p:nvSpPr>
        <p:spPr bwMode="auto">
          <a:xfrm>
            <a:off x="4687224" y="3429001"/>
            <a:ext cx="2820727" cy="484372"/>
          </a:xfrm>
          <a:prstGeom prst="rect">
            <a:avLst/>
          </a:prstGeom>
          <a:noFill/>
          <a:ln>
            <a:noFill/>
          </a:ln>
          <a:extLst/>
        </p:spPr>
        <p:txBody>
          <a:bodyPr wrap="none" lIns="83448" tIns="41724" rIns="83448" bIns="41724">
            <a:spAutoFit/>
          </a:bodyPr>
          <a:lstStyle/>
          <a:p>
            <a:pPr algn="ctr" defTabSz="835025" eaLnBrk="0" hangingPunct="0">
              <a:defRPr/>
            </a:pP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
        <p:nvSpPr>
          <p:cNvPr id="149" name="TextBox 148"/>
          <p:cNvSpPr txBox="1"/>
          <p:nvPr/>
        </p:nvSpPr>
        <p:spPr>
          <a:xfrm>
            <a:off x="876300" y="4437113"/>
            <a:ext cx="10442575" cy="1131079"/>
          </a:xfrm>
          <a:prstGeom prst="rect">
            <a:avLst/>
          </a:prstGeom>
          <a:noFill/>
        </p:spPr>
        <p:txBody>
          <a:bodyPr wrap="square" rtlCol="0">
            <a:spAutoFit/>
          </a:bodyPr>
          <a:lstStyle/>
          <a:p>
            <a:pPr algn="just">
              <a:lnSpc>
                <a:spcPct val="100000"/>
              </a:lnSpc>
            </a:pPr>
            <a:r>
              <a:rPr lang="en-US" altLang="zh-CN" sz="13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3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3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50" kern="1200" dirty="0">
              <a:solidFill>
                <a:schemeClr val="tx1"/>
              </a:solidFill>
              <a:effectLst/>
              <a:latin typeface="FrutigerNext LT Regular" pitchFamily="34" charset="0"/>
              <a:ea typeface="宋体" charset="-122"/>
              <a:cs typeface="+mn-cs"/>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image" Target="../media/image26.png"/><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9.bin"/><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8489" y="1653014"/>
            <a:ext cx="8652681" cy="1571842"/>
          </a:xfrm>
        </p:spPr>
        <p:txBody>
          <a:bodyPr/>
          <a:lstStyle/>
          <a:p>
            <a:r>
              <a:rPr lang="en-CA" altLang="en-US" dirty="0" smtClean="0">
                <a:latin typeface="Arial" pitchFamily="34" charset="0"/>
                <a:cs typeface="Arial" pitchFamily="34" charset="0"/>
              </a:rPr>
              <a:t>Co-projection-plane based motion compensated prediction for cubic format VR content (JVET-D0061)</a:t>
            </a:r>
            <a:endParaRPr lang="en-US" dirty="0">
              <a:latin typeface="Arial" pitchFamily="34" charset="0"/>
              <a:cs typeface="Arial" pitchFamily="34" charset="0"/>
            </a:endParaRPr>
          </a:p>
        </p:txBody>
      </p:sp>
      <p:sp>
        <p:nvSpPr>
          <p:cNvPr id="3" name="Subtitle 2"/>
          <p:cNvSpPr>
            <a:spLocks noGrp="1"/>
          </p:cNvSpPr>
          <p:nvPr>
            <p:ph type="subTitle" idx="1"/>
          </p:nvPr>
        </p:nvSpPr>
        <p:spPr>
          <a:xfrm>
            <a:off x="627797" y="3790665"/>
            <a:ext cx="8537575" cy="904863"/>
          </a:xfrm>
        </p:spPr>
        <p:txBody>
          <a:bodyPr/>
          <a:lstStyle/>
          <a:p>
            <a:r>
              <a:rPr lang="en-US" dirty="0" smtClean="0">
                <a:solidFill>
                  <a:schemeClr val="bg2">
                    <a:lumMod val="20000"/>
                    <a:lumOff val="80000"/>
                  </a:schemeClr>
                </a:solidFill>
                <a:latin typeface="Arial" pitchFamily="34" charset="0"/>
                <a:cs typeface="Arial" pitchFamily="34" charset="0"/>
              </a:rPr>
              <a:t>Xiang Ma, Haitao Yang, Zhijie Zhao (Huawei)</a:t>
            </a:r>
          </a:p>
          <a:p>
            <a:r>
              <a:rPr lang="en-US" dirty="0" smtClean="0">
                <a:solidFill>
                  <a:schemeClr val="bg2">
                    <a:lumMod val="20000"/>
                    <a:lumOff val="80000"/>
                  </a:schemeClr>
                </a:solidFill>
                <a:latin typeface="Arial" pitchFamily="34" charset="0"/>
                <a:cs typeface="Arial" pitchFamily="34" charset="0"/>
              </a:rPr>
              <a:t>Li </a:t>
            </a:r>
            <a:r>
              <a:rPr lang="en-US" dirty="0" err="1" smtClean="0">
                <a:solidFill>
                  <a:schemeClr val="bg2">
                    <a:lumMod val="20000"/>
                    <a:lumOff val="80000"/>
                  </a:schemeClr>
                </a:solidFill>
                <a:latin typeface="Arial" pitchFamily="34" charset="0"/>
                <a:cs typeface="Arial" pitchFamily="34" charset="0"/>
              </a:rPr>
              <a:t>Li</a:t>
            </a:r>
            <a:r>
              <a:rPr lang="en-US" dirty="0" smtClean="0">
                <a:solidFill>
                  <a:schemeClr val="bg2">
                    <a:lumMod val="20000"/>
                    <a:lumOff val="80000"/>
                  </a:schemeClr>
                </a:solidFill>
                <a:latin typeface="Arial" pitchFamily="34" charset="0"/>
                <a:cs typeface="Arial" pitchFamily="34" charset="0"/>
              </a:rPr>
              <a:t>, </a:t>
            </a:r>
            <a:r>
              <a:rPr lang="en-US" dirty="0" err="1" smtClean="0">
                <a:solidFill>
                  <a:schemeClr val="bg2">
                    <a:lumMod val="20000"/>
                    <a:lumOff val="80000"/>
                  </a:schemeClr>
                </a:solidFill>
                <a:latin typeface="Arial" pitchFamily="34" charset="0"/>
                <a:cs typeface="Arial" pitchFamily="34" charset="0"/>
              </a:rPr>
              <a:t>Houqiang</a:t>
            </a:r>
            <a:r>
              <a:rPr lang="en-US" dirty="0" smtClean="0">
                <a:solidFill>
                  <a:schemeClr val="bg2">
                    <a:lumMod val="20000"/>
                    <a:lumOff val="80000"/>
                  </a:schemeClr>
                </a:solidFill>
                <a:latin typeface="Arial" pitchFamily="34" charset="0"/>
                <a:cs typeface="Arial" pitchFamily="34" charset="0"/>
              </a:rPr>
              <a:t> Li (USTC)</a:t>
            </a:r>
            <a:endParaRPr lang="en-US" dirty="0">
              <a:solidFill>
                <a:schemeClr val="bg2">
                  <a:lumMod val="20000"/>
                  <a:lumOff val="80000"/>
                </a:schemeClr>
              </a:solidFill>
              <a:latin typeface="Arial" pitchFamily="34" charset="0"/>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a:xfrm>
            <a:off x="877888" y="1310186"/>
            <a:ext cx="10439400" cy="4512766"/>
          </a:xfrm>
        </p:spPr>
        <p:txBody>
          <a:bodyPr/>
          <a:lstStyle/>
          <a:p>
            <a:r>
              <a:rPr lang="en-CA" dirty="0" smtClean="0"/>
              <a:t>A co-projection-plane (CPP) based motion compensated prediction (MCP) method for cubic format Virtual Reality (VR) content is proposed. </a:t>
            </a:r>
          </a:p>
          <a:p>
            <a:r>
              <a:rPr lang="en-CA" dirty="0" smtClean="0"/>
              <a:t>Compared to HM16.6, the proposed method achieves 1.2%, 1.7%, 1.6% </a:t>
            </a:r>
            <a:r>
              <a:rPr lang="en-CA" dirty="0" err="1" smtClean="0"/>
              <a:t>luma</a:t>
            </a:r>
            <a:r>
              <a:rPr lang="en-CA" dirty="0" smtClean="0"/>
              <a:t> BD-rate reductions on average for RA, LDB and LDP configurations, respectively.</a:t>
            </a:r>
          </a:p>
          <a:p>
            <a:r>
              <a:rPr lang="en-CA" dirty="0" smtClean="0"/>
              <a:t>It is suggested to establish an EE on MCP for 360 degree VR content.</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6979" y="325439"/>
            <a:ext cx="10580309" cy="871537"/>
          </a:xfrm>
        </p:spPr>
        <p:txBody>
          <a:bodyPr/>
          <a:lstStyle/>
          <a:p>
            <a:r>
              <a:rPr lang="en-US" sz="2800" dirty="0" smtClean="0">
                <a:latin typeface="Arial" pitchFamily="34" charset="0"/>
                <a:cs typeface="Arial" pitchFamily="34" charset="0"/>
              </a:rPr>
              <a:t>Contents</a:t>
            </a:r>
            <a:endParaRPr lang="en-US" sz="2800" dirty="0">
              <a:latin typeface="Arial" pitchFamily="34" charset="0"/>
              <a:cs typeface="Arial" pitchFamily="34" charset="0"/>
            </a:endParaRPr>
          </a:p>
        </p:txBody>
      </p:sp>
      <p:sp>
        <p:nvSpPr>
          <p:cNvPr id="3" name="Content Placeholder 2"/>
          <p:cNvSpPr>
            <a:spLocks noGrp="1"/>
          </p:cNvSpPr>
          <p:nvPr>
            <p:ph idx="1"/>
          </p:nvPr>
        </p:nvSpPr>
        <p:spPr>
          <a:xfrm>
            <a:off x="736979" y="1628776"/>
            <a:ext cx="10580309" cy="4194175"/>
          </a:xfrm>
        </p:spPr>
        <p:txBody>
          <a:bodyPr>
            <a:normAutofit/>
          </a:bodyPr>
          <a:lstStyle/>
          <a:p>
            <a:pPr algn="just">
              <a:lnSpc>
                <a:spcPct val="150000"/>
              </a:lnSpc>
              <a:buClrTx/>
            </a:pPr>
            <a:r>
              <a:rPr lang="en-US" sz="1800" dirty="0" smtClean="0">
                <a:latin typeface="Arial" pitchFamily="34" charset="0"/>
                <a:cs typeface="Arial" pitchFamily="34" charset="0"/>
              </a:rPr>
              <a:t>Motivations</a:t>
            </a:r>
          </a:p>
          <a:p>
            <a:pPr algn="just">
              <a:lnSpc>
                <a:spcPct val="150000"/>
              </a:lnSpc>
              <a:buClrTx/>
            </a:pPr>
            <a:r>
              <a:rPr lang="en-CA" altLang="en-US" sz="1800" dirty="0" smtClean="0">
                <a:latin typeface="Arial" pitchFamily="34" charset="0"/>
                <a:cs typeface="Arial" pitchFamily="34" charset="0"/>
              </a:rPr>
              <a:t>Co-projection-plane (CPP) based motion compensated prediction for cubic format VR content</a:t>
            </a:r>
            <a:endParaRPr lang="en-US" sz="1800" dirty="0" smtClean="0">
              <a:latin typeface="Arial" pitchFamily="34" charset="0"/>
              <a:cs typeface="Arial" pitchFamily="34" charset="0"/>
            </a:endParaRPr>
          </a:p>
          <a:p>
            <a:pPr algn="just">
              <a:lnSpc>
                <a:spcPct val="150000"/>
              </a:lnSpc>
              <a:buClrTx/>
            </a:pPr>
            <a:r>
              <a:rPr lang="en-US" sz="1800" dirty="0" smtClean="0">
                <a:latin typeface="Arial" pitchFamily="34" charset="0"/>
                <a:cs typeface="Arial" pitchFamily="34" charset="0"/>
              </a:rPr>
              <a:t>Experimental results </a:t>
            </a:r>
          </a:p>
          <a:p>
            <a:pPr algn="just">
              <a:lnSpc>
                <a:spcPct val="150000"/>
              </a:lnSpc>
              <a:buClrTx/>
            </a:pPr>
            <a:r>
              <a:rPr lang="en-US" sz="1800" dirty="0" smtClean="0">
                <a:latin typeface="Arial" pitchFamily="34" charset="0"/>
                <a:cs typeface="Arial" pitchFamily="34" charset="0"/>
              </a:rPr>
              <a:t>Conclusions</a:t>
            </a:r>
          </a:p>
          <a:p>
            <a:pPr>
              <a:buClrTx/>
            </a:pPr>
            <a:endParaRPr lang="en-US" dirty="0">
              <a:latin typeface="Arial" pitchFamily="34" charset="0"/>
              <a:cs typeface="Arial" pitchFamily="34" charset="0"/>
            </a:endParaRPr>
          </a:p>
        </p:txBody>
      </p:sp>
      <p:sp>
        <p:nvSpPr>
          <p:cNvPr id="4" name="Date Placeholder 3"/>
          <p:cNvSpPr>
            <a:spLocks noGrp="1"/>
          </p:cNvSpPr>
          <p:nvPr>
            <p:ph type="dt" sz="half" idx="4294967295"/>
          </p:nvPr>
        </p:nvSpPr>
        <p:spPr>
          <a:xfrm>
            <a:off x="8483693" y="6477000"/>
            <a:ext cx="1359286" cy="457200"/>
          </a:xfrm>
          <a:prstGeom prst="rect">
            <a:avLst/>
          </a:prstGeom>
        </p:spPr>
        <p:txBody>
          <a:bodyPr/>
          <a:lstStyle/>
          <a:p>
            <a:pPr>
              <a:defRPr/>
            </a:pPr>
            <a:endParaRPr lang="de-DE" altLang="zh-CN" smtClean="0"/>
          </a:p>
          <a:p>
            <a:pPr>
              <a:defRPr/>
            </a:pPr>
            <a:r>
              <a:rPr lang="de-DE" altLang="zh-CN" smtClean="0"/>
              <a:t>Page </a:t>
            </a:r>
            <a:fld id="{C65673CC-276D-423F-B002-5020B18A7BE1}" type="slidenum">
              <a:rPr lang="de-DE" altLang="zh-CN" smtClean="0"/>
              <a:pPr>
                <a:defRPr/>
              </a:pPr>
              <a:t>2</a:t>
            </a:fld>
            <a:endParaRPr lang="en-GB" altLang="zh-C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7888" y="52479"/>
            <a:ext cx="10439400" cy="871537"/>
          </a:xfrm>
        </p:spPr>
        <p:txBody>
          <a:bodyPr/>
          <a:lstStyle/>
          <a:p>
            <a:r>
              <a:rPr lang="en-US" dirty="0" smtClean="0">
                <a:latin typeface="Arial" pitchFamily="34" charset="0"/>
                <a:cs typeface="Arial" pitchFamily="34" charset="0"/>
              </a:rPr>
              <a:t>Motivations</a:t>
            </a:r>
            <a:endParaRPr lang="en-US" dirty="0">
              <a:latin typeface="Arial" pitchFamily="34" charset="0"/>
              <a:cs typeface="Arial" pitchFamily="34" charset="0"/>
            </a:endParaRPr>
          </a:p>
        </p:txBody>
      </p:sp>
      <p:sp>
        <p:nvSpPr>
          <p:cNvPr id="3" name="Content Placeholder 2"/>
          <p:cNvSpPr>
            <a:spLocks noGrp="1"/>
          </p:cNvSpPr>
          <p:nvPr>
            <p:ph idx="1"/>
          </p:nvPr>
        </p:nvSpPr>
        <p:spPr>
          <a:xfrm>
            <a:off x="272955" y="955343"/>
            <a:ext cx="6728346" cy="5186149"/>
          </a:xfrm>
        </p:spPr>
        <p:txBody>
          <a:bodyPr/>
          <a:lstStyle/>
          <a:p>
            <a:r>
              <a:rPr lang="en-CA" dirty="0" smtClean="0"/>
              <a:t>Due to the current frame work of coding, compression and display, the 360 degree/VR video content is represented by equirectangular format (ERP), cube map format (CMP), or </a:t>
            </a:r>
            <a:r>
              <a:rPr lang="en-CA" dirty="0" err="1" smtClean="0"/>
              <a:t>icosahedron</a:t>
            </a:r>
            <a:r>
              <a:rPr lang="en-CA" dirty="0" smtClean="0"/>
              <a:t> format (IHP) . These formats is further packed to a 2D picture. </a:t>
            </a:r>
          </a:p>
          <a:p>
            <a:r>
              <a:rPr lang="en-CA" dirty="0" smtClean="0"/>
              <a:t>Mapping process of CMP: the pixel value of M’ on the face ABCD is equal to pixel M, which is on the inscribed sphere surface, and M is the intersection point of OM’ and the sphere surface. Plane A’B’C’D’ is the projection plane of face ABCD. Each face has its own projection plane, which is the plane the face belongs to.</a:t>
            </a:r>
          </a:p>
          <a:p>
            <a:endParaRPr lang="en-CA" dirty="0" smtClean="0"/>
          </a:p>
        </p:txBody>
      </p:sp>
      <p:sp>
        <p:nvSpPr>
          <p:cNvPr id="1028"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7" name="Object 3"/>
          <p:cNvGraphicFramePr>
            <a:graphicFrameLocks noChangeAspect="1"/>
          </p:cNvGraphicFramePr>
          <p:nvPr/>
        </p:nvGraphicFramePr>
        <p:xfrm>
          <a:off x="6837533" y="1596788"/>
          <a:ext cx="5285380" cy="4326340"/>
        </p:xfrm>
        <a:graphic>
          <a:graphicData uri="http://schemas.openxmlformats.org/presentationml/2006/ole">
            <p:oleObj spid="_x0000_s1027" r:id="rId3" imgW="4857801" imgH="3971970" progId="">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618580" y="0"/>
            <a:ext cx="10439400" cy="871537"/>
          </a:xfrm>
        </p:spPr>
        <p:txBody>
          <a:bodyPr/>
          <a:lstStyle/>
          <a:p>
            <a:r>
              <a:rPr lang="en-US" dirty="0" smtClean="0"/>
              <a:t>Motivations</a:t>
            </a:r>
            <a:endParaRPr lang="en-US" dirty="0"/>
          </a:p>
        </p:txBody>
      </p:sp>
      <p:sp>
        <p:nvSpPr>
          <p:cNvPr id="13" name="Content Placeholder 12"/>
          <p:cNvSpPr>
            <a:spLocks noGrp="1"/>
          </p:cNvSpPr>
          <p:nvPr>
            <p:ph idx="1"/>
          </p:nvPr>
        </p:nvSpPr>
        <p:spPr>
          <a:xfrm>
            <a:off x="1119117" y="5136277"/>
            <a:ext cx="10276764" cy="1100749"/>
          </a:xfrm>
        </p:spPr>
        <p:txBody>
          <a:bodyPr/>
          <a:lstStyle/>
          <a:p>
            <a:pPr marL="0" indent="0">
              <a:buNone/>
            </a:pPr>
            <a:r>
              <a:rPr lang="en-CA" dirty="0" smtClean="0"/>
              <a:t>The cubic surface can be unfolded to a 2-D picture according to a cubic layout format. </a:t>
            </a:r>
            <a:endParaRPr lang="en-US" dirty="0"/>
          </a:p>
        </p:txBody>
      </p:sp>
      <p:graphicFrame>
        <p:nvGraphicFramePr>
          <p:cNvPr id="25603" name="Object 3"/>
          <p:cNvGraphicFramePr>
            <a:graphicFrameLocks noChangeAspect="1"/>
          </p:cNvGraphicFramePr>
          <p:nvPr/>
        </p:nvGraphicFramePr>
        <p:xfrm>
          <a:off x="423060" y="1125915"/>
          <a:ext cx="3220872" cy="3293524"/>
        </p:xfrm>
        <a:graphic>
          <a:graphicData uri="http://schemas.openxmlformats.org/presentationml/2006/ole">
            <p:oleObj spid="_x0000_s25603" r:id="rId3" imgW="2343133" imgH="2409750" progId="">
              <p:embed/>
            </p:oleObj>
          </a:graphicData>
        </a:graphic>
      </p:graphicFrame>
      <p:graphicFrame>
        <p:nvGraphicFramePr>
          <p:cNvPr id="25602" name="Object 2"/>
          <p:cNvGraphicFramePr>
            <a:graphicFrameLocks noChangeAspect="1"/>
          </p:cNvGraphicFramePr>
          <p:nvPr/>
        </p:nvGraphicFramePr>
        <p:xfrm>
          <a:off x="3926633" y="1274912"/>
          <a:ext cx="3911758" cy="2985289"/>
        </p:xfrm>
        <a:graphic>
          <a:graphicData uri="http://schemas.openxmlformats.org/presentationml/2006/ole">
            <p:oleObj spid="_x0000_s25602" r:id="rId4" imgW="3266988" imgH="2476440" progId="">
              <p:embed/>
            </p:oleObj>
          </a:graphicData>
        </a:graphic>
      </p:graphicFrame>
      <p:sp>
        <p:nvSpPr>
          <p:cNvPr id="25604" name="Rectangle 4"/>
          <p:cNvSpPr>
            <a:spLocks noChangeArrowheads="1"/>
          </p:cNvSpPr>
          <p:nvPr/>
        </p:nvSpPr>
        <p:spPr bwMode="auto">
          <a:xfrm>
            <a:off x="0" y="251331"/>
            <a:ext cx="12195175"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cs typeface="Arial" pitchFamily="34" charset="0"/>
            </a:endParaRPr>
          </a:p>
        </p:txBody>
      </p:sp>
      <p:sp>
        <p:nvSpPr>
          <p:cNvPr id="25605" name="Rectangle 5"/>
          <p:cNvSpPr>
            <a:spLocks noChangeArrowheads="1"/>
          </p:cNvSpPr>
          <p:nvPr/>
        </p:nvSpPr>
        <p:spPr bwMode="auto">
          <a:xfrm>
            <a:off x="0" y="1838325"/>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cs typeface="Arial" pitchFamily="34" charset="0"/>
            </a:endParaRPr>
          </a:p>
        </p:txBody>
      </p:sp>
      <p:sp>
        <p:nvSpPr>
          <p:cNvPr id="25606" name="Rectangle 6"/>
          <p:cNvSpPr>
            <a:spLocks noChangeArrowheads="1"/>
          </p:cNvSpPr>
          <p:nvPr/>
        </p:nvSpPr>
        <p:spPr bwMode="auto">
          <a:xfrm>
            <a:off x="0" y="321945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13"/>
          <p:cNvSpPr/>
          <p:nvPr/>
        </p:nvSpPr>
        <p:spPr>
          <a:xfrm>
            <a:off x="874521" y="4390746"/>
            <a:ext cx="1595309" cy="369332"/>
          </a:xfrm>
          <a:prstGeom prst="rect">
            <a:avLst/>
          </a:prstGeom>
        </p:spPr>
        <p:txBody>
          <a:bodyPr wrap="none">
            <a:spAutoFit/>
          </a:bodyPr>
          <a:lstStyle/>
          <a:p>
            <a:r>
              <a:rPr lang="en-CA" dirty="0" smtClean="0">
                <a:latin typeface="Arial" pitchFamily="34" charset="0"/>
                <a:cs typeface="Arial" pitchFamily="34" charset="0"/>
              </a:rPr>
              <a:t>Cubic surface</a:t>
            </a:r>
            <a:endParaRPr lang="en-US" dirty="0">
              <a:latin typeface="Arial" pitchFamily="34" charset="0"/>
              <a:cs typeface="Arial" pitchFamily="34" charset="0"/>
            </a:endParaRPr>
          </a:p>
        </p:txBody>
      </p:sp>
      <p:sp>
        <p:nvSpPr>
          <p:cNvPr id="15" name="Rectangle 14"/>
          <p:cNvSpPr/>
          <p:nvPr/>
        </p:nvSpPr>
        <p:spPr>
          <a:xfrm>
            <a:off x="4318304" y="4363452"/>
            <a:ext cx="2287806" cy="369332"/>
          </a:xfrm>
          <a:prstGeom prst="rect">
            <a:avLst/>
          </a:prstGeom>
        </p:spPr>
        <p:txBody>
          <a:bodyPr wrap="none">
            <a:spAutoFit/>
          </a:bodyPr>
          <a:lstStyle/>
          <a:p>
            <a:r>
              <a:rPr lang="en-US" dirty="0" smtClean="0">
                <a:latin typeface="Arial" pitchFamily="34" charset="0"/>
                <a:cs typeface="Arial" pitchFamily="34" charset="0"/>
              </a:rPr>
              <a:t>Irregular 2-D picture</a:t>
            </a:r>
            <a:endParaRPr lang="en-US" dirty="0">
              <a:latin typeface="Arial" pitchFamily="34" charset="0"/>
              <a:cs typeface="Arial" pitchFamily="34" charset="0"/>
            </a:endParaRPr>
          </a:p>
        </p:txBody>
      </p:sp>
      <p:sp>
        <p:nvSpPr>
          <p:cNvPr id="25610" name="Rectangle 10"/>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5609" name="Object 9"/>
          <p:cNvGraphicFramePr>
            <a:graphicFrameLocks noChangeAspect="1"/>
          </p:cNvGraphicFramePr>
          <p:nvPr/>
        </p:nvGraphicFramePr>
        <p:xfrm>
          <a:off x="8141086" y="1282890"/>
          <a:ext cx="3896242" cy="2964532"/>
        </p:xfrm>
        <a:graphic>
          <a:graphicData uri="http://schemas.openxmlformats.org/presentationml/2006/ole">
            <p:oleObj spid="_x0000_s25609" r:id="rId5" imgW="3266988" imgH="2476440" progId="">
              <p:embed/>
            </p:oleObj>
          </a:graphicData>
        </a:graphic>
      </p:graphicFrame>
      <p:sp>
        <p:nvSpPr>
          <p:cNvPr id="18" name="Rectangle 17"/>
          <p:cNvSpPr/>
          <p:nvPr/>
        </p:nvSpPr>
        <p:spPr>
          <a:xfrm>
            <a:off x="8479157" y="4336155"/>
            <a:ext cx="2185214" cy="369332"/>
          </a:xfrm>
          <a:prstGeom prst="rect">
            <a:avLst/>
          </a:prstGeom>
        </p:spPr>
        <p:txBody>
          <a:bodyPr wrap="none">
            <a:spAutoFit/>
          </a:bodyPr>
          <a:lstStyle/>
          <a:p>
            <a:r>
              <a:rPr lang="en-US" dirty="0" smtClean="0">
                <a:latin typeface="Arial" pitchFamily="34" charset="0"/>
                <a:cs typeface="Arial" pitchFamily="34" charset="0"/>
              </a:rPr>
              <a:t>Regular 2-D picture</a:t>
            </a:r>
            <a:endParaRPr lang="en-U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Motivations</a:t>
            </a:r>
            <a:endParaRPr lang="en-US" dirty="0">
              <a:latin typeface="Arial" pitchFamily="34" charset="0"/>
              <a:cs typeface="Arial" pitchFamily="34" charset="0"/>
            </a:endParaRPr>
          </a:p>
        </p:txBody>
      </p:sp>
      <p:sp>
        <p:nvSpPr>
          <p:cNvPr id="3" name="Content Placeholder 2"/>
          <p:cNvSpPr>
            <a:spLocks noGrp="1"/>
          </p:cNvSpPr>
          <p:nvPr>
            <p:ph idx="1"/>
          </p:nvPr>
        </p:nvSpPr>
        <p:spPr>
          <a:xfrm>
            <a:off x="113177" y="1377941"/>
            <a:ext cx="4474589" cy="4739080"/>
          </a:xfrm>
        </p:spPr>
        <p:txBody>
          <a:bodyPr/>
          <a:lstStyle/>
          <a:p>
            <a:r>
              <a:rPr lang="en-CA" dirty="0" smtClean="0"/>
              <a:t>There is texture discontinuity near the face boundary, which is marked by the red boxes. When motion compensated prediction (MCP) process is operated across the face boundary, pixel guided by motion vector from different face (or projection plane) of the current pixel will be directly referred, but this will affect the efficiency of MCP process.</a:t>
            </a:r>
          </a:p>
        </p:txBody>
      </p:sp>
      <p:pic>
        <p:nvPicPr>
          <p:cNvPr id="1026" name="图片 8"/>
          <p:cNvPicPr>
            <a:picLocks noChangeAspect="1" noChangeArrowheads="1"/>
          </p:cNvPicPr>
          <p:nvPr/>
        </p:nvPicPr>
        <p:blipFill>
          <a:blip r:embed="rId2" cstate="print"/>
          <a:srcRect/>
          <a:stretch>
            <a:fillRect/>
          </a:stretch>
        </p:blipFill>
        <p:spPr bwMode="auto">
          <a:xfrm>
            <a:off x="4571994" y="666630"/>
            <a:ext cx="7394034" cy="550741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773" y="134367"/>
            <a:ext cx="11818961" cy="871537"/>
          </a:xfrm>
        </p:spPr>
        <p:txBody>
          <a:bodyPr/>
          <a:lstStyle/>
          <a:p>
            <a:r>
              <a:rPr lang="en-CA" altLang="en-US" dirty="0" smtClean="0"/>
              <a:t>CPP based motion compensated prediction for cubic format</a:t>
            </a:r>
            <a:endParaRPr lang="en-US" dirty="0"/>
          </a:p>
        </p:txBody>
      </p:sp>
      <p:sp>
        <p:nvSpPr>
          <p:cNvPr id="9" name="Content Placeholder 8"/>
          <p:cNvSpPr>
            <a:spLocks noGrp="1"/>
          </p:cNvSpPr>
          <p:nvPr>
            <p:ph idx="1"/>
          </p:nvPr>
        </p:nvSpPr>
        <p:spPr>
          <a:xfrm>
            <a:off x="877888" y="4531054"/>
            <a:ext cx="10439400" cy="1665027"/>
          </a:xfrm>
        </p:spPr>
        <p:txBody>
          <a:bodyPr/>
          <a:lstStyle/>
          <a:p>
            <a:pPr marL="0" indent="0">
              <a:buNone/>
            </a:pPr>
            <a:r>
              <a:rPr lang="en-CA" dirty="0" smtClean="0"/>
              <a:t>When the MCP process is operated across the face boundary, the new reference pixel value which is in the CPP of current pixel will be derived. E.g., the reference pixel T in the reference picture is not in the same face, which the current pixel P in current picture belongs to. In this case, the new reference pixel value of T is derived.</a:t>
            </a:r>
            <a:endParaRPr lang="en-US" dirty="0"/>
          </a:p>
        </p:txBody>
      </p:sp>
      <p:graphicFrame>
        <p:nvGraphicFramePr>
          <p:cNvPr id="27650" name="Object 2"/>
          <p:cNvGraphicFramePr>
            <a:graphicFrameLocks noChangeAspect="1"/>
          </p:cNvGraphicFramePr>
          <p:nvPr/>
        </p:nvGraphicFramePr>
        <p:xfrm>
          <a:off x="928048" y="955330"/>
          <a:ext cx="4301516" cy="3251864"/>
        </p:xfrm>
        <a:graphic>
          <a:graphicData uri="http://schemas.openxmlformats.org/presentationml/2006/ole">
            <p:oleObj spid="_x0000_s27650" r:id="rId3" imgW="3266988" imgH="2476440" progId="">
              <p:embed/>
            </p:oleObj>
          </a:graphicData>
        </a:graphic>
      </p:graphicFrame>
      <p:graphicFrame>
        <p:nvGraphicFramePr>
          <p:cNvPr id="27649" name="Object 1"/>
          <p:cNvGraphicFramePr>
            <a:graphicFrameLocks noChangeAspect="1"/>
          </p:cNvGraphicFramePr>
          <p:nvPr/>
        </p:nvGraphicFramePr>
        <p:xfrm>
          <a:off x="6646470" y="928034"/>
          <a:ext cx="4394303" cy="3322521"/>
        </p:xfrm>
        <a:graphic>
          <a:graphicData uri="http://schemas.openxmlformats.org/presentationml/2006/ole">
            <p:oleObj spid="_x0000_s27649" r:id="rId4" imgW="3266988" imgH="2476440" progId="">
              <p:embed/>
            </p:oleObj>
          </a:graphicData>
        </a:graphic>
      </p:graphicFrame>
      <p:sp>
        <p:nvSpPr>
          <p:cNvPr id="27651" name="Rectangle 3"/>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2" name="Rectangle 4"/>
          <p:cNvSpPr>
            <a:spLocks noChangeArrowheads="1"/>
          </p:cNvSpPr>
          <p:nvPr/>
        </p:nvSpPr>
        <p:spPr bwMode="auto">
          <a:xfrm>
            <a:off x="0" y="150495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cs typeface="Arial" pitchFamily="34" charset="0"/>
            </a:endParaRPr>
          </a:p>
        </p:txBody>
      </p:sp>
      <p:sp>
        <p:nvSpPr>
          <p:cNvPr id="27653" name="Rectangle 5"/>
          <p:cNvSpPr>
            <a:spLocks noChangeArrowheads="1"/>
          </p:cNvSpPr>
          <p:nvPr/>
        </p:nvSpPr>
        <p:spPr bwMode="auto">
          <a:xfrm>
            <a:off x="0" y="2981325"/>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TextBox 10"/>
          <p:cNvSpPr txBox="1"/>
          <p:nvPr/>
        </p:nvSpPr>
        <p:spPr>
          <a:xfrm>
            <a:off x="2169994" y="4189860"/>
            <a:ext cx="1710725" cy="369332"/>
          </a:xfrm>
          <a:prstGeom prst="rect">
            <a:avLst/>
          </a:prstGeom>
          <a:noFill/>
        </p:spPr>
        <p:txBody>
          <a:bodyPr wrap="none" rtlCol="0">
            <a:spAutoFit/>
          </a:bodyPr>
          <a:lstStyle/>
          <a:p>
            <a:r>
              <a:rPr lang="en-US" dirty="0" smtClean="0">
                <a:latin typeface="Arial" pitchFamily="34" charset="0"/>
                <a:cs typeface="Arial" pitchFamily="34" charset="0"/>
              </a:rPr>
              <a:t>Current picture</a:t>
            </a:r>
            <a:endParaRPr lang="en-US" dirty="0">
              <a:latin typeface="Arial" pitchFamily="34" charset="0"/>
              <a:cs typeface="Arial" pitchFamily="34" charset="0"/>
            </a:endParaRPr>
          </a:p>
        </p:txBody>
      </p:sp>
      <p:sp>
        <p:nvSpPr>
          <p:cNvPr id="12" name="TextBox 11"/>
          <p:cNvSpPr txBox="1"/>
          <p:nvPr/>
        </p:nvSpPr>
        <p:spPr>
          <a:xfrm>
            <a:off x="7685964" y="4178487"/>
            <a:ext cx="2005677" cy="369332"/>
          </a:xfrm>
          <a:prstGeom prst="rect">
            <a:avLst/>
          </a:prstGeom>
          <a:noFill/>
        </p:spPr>
        <p:txBody>
          <a:bodyPr wrap="none" rtlCol="0">
            <a:spAutoFit/>
          </a:bodyPr>
          <a:lstStyle/>
          <a:p>
            <a:r>
              <a:rPr lang="en-US" dirty="0" smtClean="0">
                <a:latin typeface="Arial" pitchFamily="34" charset="0"/>
                <a:cs typeface="Arial" pitchFamily="34" charset="0"/>
              </a:rPr>
              <a:t>Reference picture</a:t>
            </a:r>
            <a:endParaRPr lang="en-US" dirty="0">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7888" y="57417"/>
            <a:ext cx="10439400" cy="871537"/>
          </a:xfrm>
        </p:spPr>
        <p:txBody>
          <a:bodyPr/>
          <a:lstStyle/>
          <a:p>
            <a:r>
              <a:rPr lang="en-US" dirty="0" smtClean="0"/>
              <a:t>Derivation process</a:t>
            </a:r>
            <a:endParaRPr lang="en-US" dirty="0"/>
          </a:p>
        </p:txBody>
      </p:sp>
      <p:sp>
        <p:nvSpPr>
          <p:cNvPr id="3" name="Content Placeholder 2"/>
          <p:cNvSpPr>
            <a:spLocks noGrp="1"/>
          </p:cNvSpPr>
          <p:nvPr>
            <p:ph idx="1"/>
          </p:nvPr>
        </p:nvSpPr>
        <p:spPr>
          <a:xfrm>
            <a:off x="53171" y="1008993"/>
            <a:ext cx="6796584" cy="5036965"/>
          </a:xfrm>
        </p:spPr>
        <p:txBody>
          <a:bodyPr/>
          <a:lstStyle/>
          <a:p>
            <a:pPr marL="457200" indent="-457200">
              <a:buSzPct val="70000"/>
            </a:pPr>
            <a:r>
              <a:rPr lang="en-CA" dirty="0" smtClean="0"/>
              <a:t>The pixel position of the new reference pixel in the cubic surface needs to be determined </a:t>
            </a:r>
          </a:p>
          <a:p>
            <a:pPr marL="457200" indent="-457200">
              <a:buSzPct val="70000"/>
            </a:pPr>
            <a:r>
              <a:rPr lang="en-CA" dirty="0" smtClean="0"/>
              <a:t>A’B’C’D’ is the projection plane of Front </a:t>
            </a:r>
            <a:r>
              <a:rPr lang="en-CA" dirty="0" smtClean="0"/>
              <a:t>face, </a:t>
            </a:r>
            <a:r>
              <a:rPr lang="en-CA" dirty="0" smtClean="0"/>
              <a:t>and it is the CPP of the current pixel</a:t>
            </a:r>
          </a:p>
          <a:p>
            <a:pPr marL="457200" indent="-457200">
              <a:buSzPct val="70000"/>
            </a:pPr>
            <a:r>
              <a:rPr lang="en-CA" dirty="0" smtClean="0"/>
              <a:t>H is the intersection point of OT and the face BCGF. The position of H is the position of the new reference pixel in the cubic surface</a:t>
            </a:r>
          </a:p>
          <a:p>
            <a:pPr marL="457200" indent="-457200">
              <a:buSzPct val="70000"/>
            </a:pPr>
            <a:r>
              <a:rPr lang="en-US" dirty="0" smtClean="0"/>
              <a:t>The </a:t>
            </a:r>
            <a:r>
              <a:rPr lang="en-US" dirty="0" smtClean="0"/>
              <a:t>position </a:t>
            </a:r>
            <a:r>
              <a:rPr lang="en-US" dirty="0" smtClean="0"/>
              <a:t>of the new reference pixel in the reference picture can be further </a:t>
            </a:r>
            <a:r>
              <a:rPr lang="en-US" dirty="0" smtClean="0"/>
              <a:t>derived as (1) and (2) </a:t>
            </a:r>
            <a:r>
              <a:rPr lang="en-US" dirty="0" smtClean="0"/>
              <a:t>with the layout </a:t>
            </a:r>
            <a:r>
              <a:rPr lang="en-US" dirty="0" smtClean="0"/>
              <a:t>information. </a:t>
            </a:r>
            <a:r>
              <a:rPr lang="en-US" dirty="0" smtClean="0">
                <a:latin typeface="Cambria Math" pitchFamily="18" charset="0"/>
                <a:ea typeface="Cambria Math" pitchFamily="18" charset="0"/>
              </a:rPr>
              <a:t> </a:t>
            </a:r>
            <a:r>
              <a:rPr lang="en-US" dirty="0" smtClean="0">
                <a:latin typeface="Cambria Math" pitchFamily="18" charset="0"/>
                <a:ea typeface="Cambria Math" pitchFamily="18" charset="0"/>
              </a:rPr>
              <a:t> </a:t>
            </a:r>
            <a:r>
              <a:rPr lang="en-US" dirty="0" smtClean="0"/>
              <a:t>   is the cube edge length,</a:t>
            </a:r>
          </a:p>
          <a:p>
            <a:pPr marL="457200" indent="-457200">
              <a:buSzPct val="70000"/>
              <a:buNone/>
            </a:pPr>
            <a:r>
              <a:rPr lang="en-US" dirty="0" smtClean="0"/>
              <a:t> </a:t>
            </a:r>
            <a:r>
              <a:rPr lang="en-US" dirty="0" smtClean="0"/>
              <a:t>                   ,             . L denotes the length of a line.</a:t>
            </a:r>
            <a:endParaRPr lang="en-US" dirty="0" smtClean="0"/>
          </a:p>
          <a:p>
            <a:pPr marL="457200" indent="-457200">
              <a:buSzPct val="70000"/>
              <a:buNone/>
            </a:pPr>
            <a:r>
              <a:rPr lang="en-US" dirty="0" smtClean="0"/>
              <a:t> </a:t>
            </a:r>
            <a:r>
              <a:rPr lang="en-US" dirty="0" smtClean="0"/>
              <a:t>      </a:t>
            </a:r>
            <a:endParaRPr lang="en-CA" dirty="0" smtClean="0"/>
          </a:p>
          <a:p>
            <a:pPr marL="457200" indent="-457200">
              <a:buSzPct val="70000"/>
            </a:pPr>
            <a:endParaRPr lang="en-CA" dirty="0" smtClean="0"/>
          </a:p>
          <a:p>
            <a:pPr marL="457200" indent="-457200">
              <a:buSzPct val="100000"/>
              <a:buFont typeface="+mj-lt"/>
              <a:buAutoNum type="arabicPeriod"/>
            </a:pPr>
            <a:endParaRPr lang="en-CA" dirty="0" smtClean="0"/>
          </a:p>
          <a:p>
            <a:pPr marL="457200" indent="-457200">
              <a:buSzPct val="100000"/>
              <a:buFont typeface="+mj-lt"/>
              <a:buAutoNum type="arabicPeriod"/>
            </a:pPr>
            <a:endParaRPr lang="en-US" dirty="0"/>
          </a:p>
        </p:txBody>
      </p:sp>
      <p:sp>
        <p:nvSpPr>
          <p:cNvPr id="28674" name="Rectangle 2"/>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8675" name="Picture 3"/>
          <p:cNvPicPr>
            <a:picLocks noChangeAspect="1" noChangeArrowheads="1"/>
          </p:cNvPicPr>
          <p:nvPr/>
        </p:nvPicPr>
        <p:blipFill>
          <a:blip r:embed="rId3" cstate="print"/>
          <a:srcRect/>
          <a:stretch>
            <a:fillRect/>
          </a:stretch>
        </p:blipFill>
        <p:spPr bwMode="auto">
          <a:xfrm>
            <a:off x="7043860" y="0"/>
            <a:ext cx="5005052" cy="4650828"/>
          </a:xfrm>
          <a:prstGeom prst="rect">
            <a:avLst/>
          </a:prstGeom>
          <a:noFill/>
          <a:ln w="9525">
            <a:noFill/>
            <a:miter lim="800000"/>
            <a:headEnd/>
            <a:tailEnd/>
          </a:ln>
        </p:spPr>
      </p:pic>
      <p:sp>
        <p:nvSpPr>
          <p:cNvPr id="28677" name="Rectangle 5"/>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676" name="Object 4"/>
          <p:cNvGraphicFramePr>
            <a:graphicFrameLocks noChangeAspect="1"/>
          </p:cNvGraphicFramePr>
          <p:nvPr/>
        </p:nvGraphicFramePr>
        <p:xfrm>
          <a:off x="7961586" y="4508938"/>
          <a:ext cx="1931084" cy="851338"/>
        </p:xfrm>
        <a:graphic>
          <a:graphicData uri="http://schemas.openxmlformats.org/presentationml/2006/ole">
            <p:oleObj spid="_x0000_s28676" r:id="rId4" imgW="888614" imgH="393529" progId="Equation.DSMT4">
              <p:embed/>
            </p:oleObj>
          </a:graphicData>
        </a:graphic>
      </p:graphicFrame>
      <p:sp>
        <p:nvSpPr>
          <p:cNvPr id="28679" name="Rectangle 7"/>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678" name="Object 6"/>
          <p:cNvGraphicFramePr>
            <a:graphicFrameLocks noChangeAspect="1"/>
          </p:cNvGraphicFramePr>
          <p:nvPr/>
        </p:nvGraphicFramePr>
        <p:xfrm>
          <a:off x="7914286" y="5432535"/>
          <a:ext cx="1970690" cy="841649"/>
        </p:xfrm>
        <a:graphic>
          <a:graphicData uri="http://schemas.openxmlformats.org/presentationml/2006/ole">
            <p:oleObj spid="_x0000_s28678" r:id="rId5" imgW="914400" imgH="393700" progId="Equation.DSMT4">
              <p:embed/>
            </p:oleObj>
          </a:graphicData>
        </a:graphic>
      </p:graphicFrame>
      <p:sp>
        <p:nvSpPr>
          <p:cNvPr id="12" name="TextBox 11"/>
          <p:cNvSpPr txBox="1"/>
          <p:nvPr/>
        </p:nvSpPr>
        <p:spPr>
          <a:xfrm>
            <a:off x="10389479" y="4776950"/>
            <a:ext cx="526106" cy="461665"/>
          </a:xfrm>
          <a:prstGeom prst="rect">
            <a:avLst/>
          </a:prstGeom>
          <a:noFill/>
        </p:spPr>
        <p:txBody>
          <a:bodyPr wrap="none" rtlCol="0">
            <a:spAutoFit/>
          </a:bodyPr>
          <a:lstStyle/>
          <a:p>
            <a:r>
              <a:rPr lang="en-US" sz="2400" dirty="0" smtClean="0"/>
              <a:t>(1)</a:t>
            </a:r>
            <a:endParaRPr lang="en-US" sz="2400" dirty="0"/>
          </a:p>
        </p:txBody>
      </p:sp>
      <p:sp>
        <p:nvSpPr>
          <p:cNvPr id="13" name="TextBox 12"/>
          <p:cNvSpPr txBox="1"/>
          <p:nvPr/>
        </p:nvSpPr>
        <p:spPr>
          <a:xfrm>
            <a:off x="10415751" y="5607267"/>
            <a:ext cx="526106" cy="461665"/>
          </a:xfrm>
          <a:prstGeom prst="rect">
            <a:avLst/>
          </a:prstGeom>
          <a:noFill/>
        </p:spPr>
        <p:txBody>
          <a:bodyPr wrap="none" rtlCol="0">
            <a:spAutoFit/>
          </a:bodyPr>
          <a:lstStyle/>
          <a:p>
            <a:r>
              <a:rPr lang="en-US" sz="2400" dirty="0" smtClean="0"/>
              <a:t>(2)</a:t>
            </a:r>
            <a:endParaRPr lang="en-US" sz="2400" dirty="0"/>
          </a:p>
        </p:txBody>
      </p:sp>
      <p:sp>
        <p:nvSpPr>
          <p:cNvPr id="28681" name="Rectangle 9"/>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680" name="Object 8"/>
          <p:cNvGraphicFramePr>
            <a:graphicFrameLocks noChangeAspect="1"/>
          </p:cNvGraphicFramePr>
          <p:nvPr/>
        </p:nvGraphicFramePr>
        <p:xfrm>
          <a:off x="3657939" y="5028421"/>
          <a:ext cx="219075" cy="252413"/>
        </p:xfrm>
        <a:graphic>
          <a:graphicData uri="http://schemas.openxmlformats.org/presentationml/2006/ole">
            <p:oleObj spid="_x0000_s28680" r:id="rId6" imgW="126835" imgH="139518" progId="Equation.DSMT4">
              <p:embed/>
            </p:oleObj>
          </a:graphicData>
        </a:graphic>
      </p:graphicFrame>
      <p:sp>
        <p:nvSpPr>
          <p:cNvPr id="28683" name="Rectangle 11"/>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682" name="Object 10"/>
          <p:cNvGraphicFramePr>
            <a:graphicFrameLocks noChangeAspect="1"/>
          </p:cNvGraphicFramePr>
          <p:nvPr/>
        </p:nvGraphicFramePr>
        <p:xfrm>
          <a:off x="599089" y="5360274"/>
          <a:ext cx="888125" cy="409904"/>
        </p:xfrm>
        <a:graphic>
          <a:graphicData uri="http://schemas.openxmlformats.org/presentationml/2006/ole">
            <p:oleObj spid="_x0000_s28682" r:id="rId7" imgW="495085" imgH="228501" progId="Equation.DSMT4">
              <p:embed/>
            </p:oleObj>
          </a:graphicData>
        </a:graphic>
      </p:graphicFrame>
      <p:sp>
        <p:nvSpPr>
          <p:cNvPr id="28685" name="Rectangle 13"/>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684" name="Object 12"/>
          <p:cNvGraphicFramePr>
            <a:graphicFrameLocks noChangeAspect="1"/>
          </p:cNvGraphicFramePr>
          <p:nvPr/>
        </p:nvGraphicFramePr>
        <p:xfrm>
          <a:off x="1608083" y="5360274"/>
          <a:ext cx="905202" cy="409903"/>
        </p:xfrm>
        <a:graphic>
          <a:graphicData uri="http://schemas.openxmlformats.org/presentationml/2006/ole">
            <p:oleObj spid="_x0000_s28684" r:id="rId8" imgW="508000" imgH="228600" progId="Equation.DSMT4">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Derived reference pixels</a:t>
            </a:r>
            <a:endParaRPr lang="en-US" dirty="0"/>
          </a:p>
        </p:txBody>
      </p:sp>
      <p:sp>
        <p:nvSpPr>
          <p:cNvPr id="3" name="Content Placeholder 2"/>
          <p:cNvSpPr>
            <a:spLocks noGrp="1"/>
          </p:cNvSpPr>
          <p:nvPr>
            <p:ph idx="1"/>
          </p:nvPr>
        </p:nvSpPr>
        <p:spPr>
          <a:xfrm>
            <a:off x="1096252" y="5000256"/>
            <a:ext cx="10439400" cy="1195592"/>
          </a:xfrm>
        </p:spPr>
        <p:txBody>
          <a:bodyPr/>
          <a:lstStyle/>
          <a:p>
            <a:pPr marL="0" indent="0">
              <a:buNone/>
            </a:pPr>
            <a:r>
              <a:rPr lang="en-CA" dirty="0" smtClean="0"/>
              <a:t>The area near the face boundary of the new reference pixels shows less texture discontinuity compared to original reference pixels, which would improve the efficiency of MCP.</a:t>
            </a:r>
            <a:endParaRPr lang="en-US" dirty="0"/>
          </a:p>
        </p:txBody>
      </p:sp>
      <p:pic>
        <p:nvPicPr>
          <p:cNvPr id="29698" name="Picture 2"/>
          <p:cNvPicPr>
            <a:picLocks noChangeAspect="1" noChangeArrowheads="1"/>
          </p:cNvPicPr>
          <p:nvPr/>
        </p:nvPicPr>
        <p:blipFill>
          <a:blip r:embed="rId2" cstate="print"/>
          <a:srcRect/>
          <a:stretch>
            <a:fillRect/>
          </a:stretch>
        </p:blipFill>
        <p:spPr bwMode="auto">
          <a:xfrm>
            <a:off x="1733266" y="1289712"/>
            <a:ext cx="3285118" cy="3200401"/>
          </a:xfrm>
          <a:prstGeom prst="rect">
            <a:avLst/>
          </a:prstGeom>
          <a:noFill/>
        </p:spPr>
      </p:pic>
      <p:pic>
        <p:nvPicPr>
          <p:cNvPr id="29697" name="Picture 1"/>
          <p:cNvPicPr>
            <a:picLocks noChangeAspect="1" noChangeArrowheads="1"/>
          </p:cNvPicPr>
          <p:nvPr/>
        </p:nvPicPr>
        <p:blipFill>
          <a:blip r:embed="rId3" cstate="print"/>
          <a:srcRect/>
          <a:stretch>
            <a:fillRect/>
          </a:stretch>
        </p:blipFill>
        <p:spPr bwMode="auto">
          <a:xfrm>
            <a:off x="6728344" y="1289571"/>
            <a:ext cx="3261816" cy="3261816"/>
          </a:xfrm>
          <a:prstGeom prst="rect">
            <a:avLst/>
          </a:prstGeom>
          <a:noFill/>
        </p:spPr>
      </p:pic>
      <p:sp>
        <p:nvSpPr>
          <p:cNvPr id="29699" name="Rectangle 3"/>
          <p:cNvSpPr>
            <a:spLocks noChangeArrowheads="1"/>
          </p:cNvSpPr>
          <p:nvPr/>
        </p:nvSpPr>
        <p:spPr bwMode="auto">
          <a:xfrm>
            <a:off x="0" y="0"/>
            <a:ext cx="12195175"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cs typeface="Arial" pitchFamily="34" charset="0"/>
            </a:endParaRPr>
          </a:p>
        </p:txBody>
      </p:sp>
      <p:sp>
        <p:nvSpPr>
          <p:cNvPr id="29700" name="Rectangle 4"/>
          <p:cNvSpPr>
            <a:spLocks noChangeArrowheads="1"/>
          </p:cNvSpPr>
          <p:nvPr/>
        </p:nvSpPr>
        <p:spPr bwMode="auto">
          <a:xfrm>
            <a:off x="0" y="196215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cs typeface="Arial" pitchFamily="34" charset="0"/>
            </a:endParaRPr>
          </a:p>
        </p:txBody>
      </p:sp>
      <p:sp>
        <p:nvSpPr>
          <p:cNvPr id="29701" name="Rectangle 5"/>
          <p:cNvSpPr>
            <a:spLocks noChangeArrowheads="1"/>
          </p:cNvSpPr>
          <p:nvPr/>
        </p:nvSpPr>
        <p:spPr bwMode="auto">
          <a:xfrm>
            <a:off x="0" y="342900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Rectangle 8"/>
          <p:cNvSpPr/>
          <p:nvPr/>
        </p:nvSpPr>
        <p:spPr>
          <a:xfrm>
            <a:off x="1630569" y="4568167"/>
            <a:ext cx="3736920" cy="369332"/>
          </a:xfrm>
          <a:prstGeom prst="rect">
            <a:avLst/>
          </a:prstGeom>
        </p:spPr>
        <p:txBody>
          <a:bodyPr wrap="none">
            <a:spAutoFit/>
          </a:bodyPr>
          <a:lstStyle/>
          <a:p>
            <a:r>
              <a:rPr lang="en-CA" dirty="0" smtClean="0">
                <a:latin typeface="Arial" pitchFamily="34" charset="0"/>
                <a:cs typeface="Arial" pitchFamily="34" charset="0"/>
              </a:rPr>
              <a:t>Original candidate reference pixels</a:t>
            </a:r>
            <a:endParaRPr lang="en-US" dirty="0">
              <a:latin typeface="Arial" pitchFamily="34" charset="0"/>
              <a:cs typeface="Arial" pitchFamily="34" charset="0"/>
            </a:endParaRPr>
          </a:p>
        </p:txBody>
      </p:sp>
      <p:sp>
        <p:nvSpPr>
          <p:cNvPr id="10" name="Rectangle 9"/>
          <p:cNvSpPr/>
          <p:nvPr/>
        </p:nvSpPr>
        <p:spPr>
          <a:xfrm>
            <a:off x="6721517" y="4581815"/>
            <a:ext cx="3403496" cy="369332"/>
          </a:xfrm>
          <a:prstGeom prst="rect">
            <a:avLst/>
          </a:prstGeom>
        </p:spPr>
        <p:txBody>
          <a:bodyPr wrap="none">
            <a:spAutoFit/>
          </a:bodyPr>
          <a:lstStyle/>
          <a:p>
            <a:r>
              <a:rPr lang="en-CA" dirty="0" smtClean="0">
                <a:latin typeface="Arial" pitchFamily="34" charset="0"/>
                <a:cs typeface="Arial" pitchFamily="34" charset="0"/>
              </a:rPr>
              <a:t>New candidate reference pixels</a:t>
            </a:r>
            <a:endParaRPr lang="en-US" dirty="0">
              <a:latin typeface="Arial" pitchFamily="34" charset="0"/>
              <a:cs typeface="Arial" pitchFamily="34" charset="0"/>
            </a:endParaRPr>
          </a:p>
        </p:txBody>
      </p:sp>
      <p:sp>
        <p:nvSpPr>
          <p:cNvPr id="11" name="Rectangle 10"/>
          <p:cNvSpPr/>
          <p:nvPr/>
        </p:nvSpPr>
        <p:spPr bwMode="auto">
          <a:xfrm>
            <a:off x="4408227" y="1678675"/>
            <a:ext cx="586854" cy="2442949"/>
          </a:xfrm>
          <a:prstGeom prst="rect">
            <a:avLst/>
          </a:prstGeom>
          <a:noFill/>
          <a:ln>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12" name="Rectangle 11"/>
          <p:cNvSpPr/>
          <p:nvPr/>
        </p:nvSpPr>
        <p:spPr bwMode="auto">
          <a:xfrm>
            <a:off x="9296400" y="1351128"/>
            <a:ext cx="666465" cy="3152633"/>
          </a:xfrm>
          <a:prstGeom prst="rect">
            <a:avLst/>
          </a:prstGeom>
          <a:noFill/>
          <a:ln>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7888" y="38831"/>
            <a:ext cx="10439400" cy="871537"/>
          </a:xfrm>
        </p:spPr>
        <p:txBody>
          <a:bodyPr/>
          <a:lstStyle/>
          <a:p>
            <a:r>
              <a:rPr lang="en-US" dirty="0" smtClean="0"/>
              <a:t>Test results </a:t>
            </a:r>
            <a:endParaRPr lang="en-US" dirty="0"/>
          </a:p>
        </p:txBody>
      </p:sp>
      <p:graphicFrame>
        <p:nvGraphicFramePr>
          <p:cNvPr id="4" name="Content Placeholder 3"/>
          <p:cNvGraphicFramePr>
            <a:graphicFrameLocks noGrp="1"/>
          </p:cNvGraphicFramePr>
          <p:nvPr>
            <p:ph idx="1"/>
          </p:nvPr>
        </p:nvGraphicFramePr>
        <p:xfrm>
          <a:off x="313901" y="1419367"/>
          <a:ext cx="11614238" cy="3793358"/>
        </p:xfrm>
        <a:graphic>
          <a:graphicData uri="http://schemas.openxmlformats.org/drawingml/2006/table">
            <a:tbl>
              <a:tblPr/>
              <a:tblGrid>
                <a:gridCol w="1160574"/>
                <a:gridCol w="1160574"/>
                <a:gridCol w="1160574"/>
                <a:gridCol w="1161788"/>
                <a:gridCol w="1161788"/>
                <a:gridCol w="1161788"/>
                <a:gridCol w="1161788"/>
                <a:gridCol w="1161788"/>
                <a:gridCol w="1161788"/>
                <a:gridCol w="1161788"/>
              </a:tblGrid>
              <a:tr h="263234">
                <a:tc rowSpan="2">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dirty="0">
                          <a:solidFill>
                            <a:srgbClr val="000000"/>
                          </a:solidFill>
                          <a:latin typeface="Arial"/>
                          <a:ea typeface="宋体"/>
                        </a:rPr>
                        <a:t>sequences</a:t>
                      </a:r>
                      <a:endParaRPr lang="en-US" sz="16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RA main</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LDB main</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LDP main</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263234">
                <a:tc v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Y</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U</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V</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Y</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U</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V</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Y</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U</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dirty="0">
                          <a:solidFill>
                            <a:srgbClr val="000000"/>
                          </a:solidFill>
                          <a:latin typeface="Arial"/>
                          <a:ea typeface="宋体"/>
                        </a:rPr>
                        <a:t>V</a:t>
                      </a:r>
                      <a:endParaRPr lang="en-US" sz="16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171">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AbyssGreatShark</a:t>
                      </a:r>
                      <a:endParaRPr lang="en-US" sz="1600">
                        <a:latin typeface="Times New Roman"/>
                        <a:ea typeface="宋体"/>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-0.4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-1.4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-1.0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-0.4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-1.1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-0.8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-0.4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-0.7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-0.5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234">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Bicyclist</a:t>
                      </a:r>
                      <a:endParaRPr lang="en-US" sz="1600">
                        <a:latin typeface="Times New Roman"/>
                        <a:ea typeface="宋体"/>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-1.0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-1.9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-2.3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-1.3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-1.6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-1.4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-1.0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-1.3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-1.2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63234">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Glacier</a:t>
                      </a:r>
                      <a:endParaRPr lang="en-US" sz="1600">
                        <a:latin typeface="Times New Roman"/>
                        <a:ea typeface="宋体"/>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-4.5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-4.3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-4.6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-6.6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-6.5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-6.6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-6.5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-6.4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dirty="0">
                          <a:solidFill>
                            <a:srgbClr val="000000"/>
                          </a:solidFill>
                          <a:latin typeface="Arial"/>
                          <a:ea typeface="宋体"/>
                        </a:rPr>
                        <a:t>-6.0 </a:t>
                      </a:r>
                      <a:endParaRPr lang="en-US" sz="16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11014">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ParamotorTraining</a:t>
                      </a:r>
                      <a:endParaRPr lang="en-US" sz="1600">
                        <a:latin typeface="Times New Roman"/>
                        <a:ea typeface="宋体"/>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-0.4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-0.5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-0.7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-1.0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-1.0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-1.0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-0.9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-0.5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-0.8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6468">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Skateboarding</a:t>
                      </a:r>
                      <a:endParaRPr lang="en-US" sz="1600">
                        <a:latin typeface="Times New Roman"/>
                        <a:ea typeface="宋体"/>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0.0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-0.3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-0.2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0.2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0.1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0.2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0.2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0.1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0.0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50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TimelapseBasejump</a:t>
                      </a:r>
                      <a:endParaRPr lang="en-US" sz="1600">
                        <a:latin typeface="Times New Roman"/>
                        <a:ea typeface="宋体"/>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-0.1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-0.3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0.0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-0.2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-0.7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-0.1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0.2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0.1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-0.2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8679">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TimelapseBuilding</a:t>
                      </a:r>
                      <a:endParaRPr lang="en-US" sz="1600">
                        <a:latin typeface="Times New Roman"/>
                        <a:ea typeface="宋体"/>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-1.6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-1.8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-1.6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-3.0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dirty="0">
                          <a:solidFill>
                            <a:srgbClr val="000000"/>
                          </a:solidFill>
                          <a:latin typeface="Arial"/>
                          <a:ea typeface="宋体"/>
                        </a:rPr>
                        <a:t>-3.2 </a:t>
                      </a:r>
                      <a:endParaRPr lang="en-US" sz="16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-2.5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-2.7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-1.7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solidFill>
                            <a:srgbClr val="000000"/>
                          </a:solidFill>
                          <a:latin typeface="Arial"/>
                          <a:ea typeface="宋体"/>
                        </a:rPr>
                        <a:t>-2.1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63234">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b="1">
                          <a:solidFill>
                            <a:srgbClr val="000000"/>
                          </a:solidFill>
                          <a:latin typeface="Arial"/>
                          <a:ea typeface="宋体"/>
                        </a:rPr>
                        <a:t>Average</a:t>
                      </a:r>
                      <a:endParaRPr lang="en-US" sz="1600">
                        <a:latin typeface="Times New Roman"/>
                        <a:ea typeface="宋体"/>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b="1">
                          <a:solidFill>
                            <a:srgbClr val="000000"/>
                          </a:solidFill>
                          <a:latin typeface="Arial"/>
                          <a:ea typeface="宋体"/>
                        </a:rPr>
                        <a:t>-1.2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b="1">
                          <a:solidFill>
                            <a:srgbClr val="000000"/>
                          </a:solidFill>
                          <a:latin typeface="Arial"/>
                          <a:ea typeface="宋体"/>
                        </a:rPr>
                        <a:t>-1.5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b="1">
                          <a:solidFill>
                            <a:srgbClr val="000000"/>
                          </a:solidFill>
                          <a:latin typeface="Arial"/>
                          <a:ea typeface="宋体"/>
                        </a:rPr>
                        <a:t>-1.5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b="1">
                          <a:solidFill>
                            <a:srgbClr val="000000"/>
                          </a:solidFill>
                          <a:latin typeface="Arial"/>
                          <a:ea typeface="宋体"/>
                        </a:rPr>
                        <a:t>-1.7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b="1">
                          <a:solidFill>
                            <a:srgbClr val="000000"/>
                          </a:solidFill>
                          <a:latin typeface="Arial"/>
                          <a:ea typeface="宋体"/>
                        </a:rPr>
                        <a:t>-2.0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b="1">
                          <a:solidFill>
                            <a:srgbClr val="000000"/>
                          </a:solidFill>
                          <a:latin typeface="Arial"/>
                          <a:ea typeface="宋体"/>
                        </a:rPr>
                        <a:t>-1.7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b="1">
                          <a:solidFill>
                            <a:srgbClr val="000000"/>
                          </a:solidFill>
                          <a:latin typeface="Arial"/>
                          <a:ea typeface="宋体"/>
                        </a:rPr>
                        <a:t>-1.6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b="1">
                          <a:solidFill>
                            <a:srgbClr val="000000"/>
                          </a:solidFill>
                          <a:latin typeface="Arial"/>
                          <a:ea typeface="宋体"/>
                        </a:rPr>
                        <a:t>-1.5 </a:t>
                      </a:r>
                      <a:endParaRPr lang="en-US" sz="16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b="1" dirty="0">
                          <a:solidFill>
                            <a:srgbClr val="000000"/>
                          </a:solidFill>
                          <a:latin typeface="Arial"/>
                          <a:ea typeface="宋体"/>
                        </a:rPr>
                        <a:t>-1.5 </a:t>
                      </a:r>
                      <a:endParaRPr lang="en-US" sz="16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4"/>
          <p:cNvSpPr/>
          <p:nvPr/>
        </p:nvSpPr>
        <p:spPr>
          <a:xfrm>
            <a:off x="2080596" y="894897"/>
            <a:ext cx="8496418" cy="369332"/>
          </a:xfrm>
          <a:prstGeom prst="rect">
            <a:avLst/>
          </a:prstGeom>
        </p:spPr>
        <p:txBody>
          <a:bodyPr wrap="square">
            <a:spAutoFit/>
          </a:bodyPr>
          <a:lstStyle/>
          <a:p>
            <a:r>
              <a:rPr lang="en-CA" dirty="0" smtClean="0">
                <a:latin typeface="Arial" pitchFamily="34" charset="0"/>
                <a:cs typeface="Arial" pitchFamily="34" charset="0"/>
              </a:rPr>
              <a:t>The BD-rate (%) performance of proposed method compared with HM16.6</a:t>
            </a:r>
            <a:endParaRPr lang="en-US" dirty="0">
              <a:latin typeface="Arial" pitchFamily="34" charset="0"/>
              <a:cs typeface="Arial" pitchFamily="34" charset="0"/>
            </a:endParaRPr>
          </a:p>
        </p:txBody>
      </p:sp>
      <p:sp>
        <p:nvSpPr>
          <p:cNvPr id="6" name="TextBox 5"/>
          <p:cNvSpPr txBox="1"/>
          <p:nvPr/>
        </p:nvSpPr>
        <p:spPr>
          <a:xfrm>
            <a:off x="545910" y="5431810"/>
            <a:ext cx="11414343" cy="646331"/>
          </a:xfrm>
          <a:prstGeom prst="rect">
            <a:avLst/>
          </a:prstGeom>
          <a:noFill/>
        </p:spPr>
        <p:txBody>
          <a:bodyPr wrap="none" rtlCol="0">
            <a:spAutoFit/>
          </a:bodyPr>
          <a:lstStyle/>
          <a:p>
            <a:r>
              <a:rPr lang="en-CA" dirty="0" smtClean="0">
                <a:latin typeface="Arial" pitchFamily="34" charset="0"/>
                <a:cs typeface="Arial" pitchFamily="34" charset="0"/>
              </a:rPr>
              <a:t>Cubic format VR test sequences with 4x3 layout are tested. The test length of each sequence is 60 frames. </a:t>
            </a:r>
          </a:p>
          <a:p>
            <a:r>
              <a:rPr lang="en-CA" dirty="0" smtClean="0">
                <a:latin typeface="Arial" pitchFamily="34" charset="0"/>
                <a:cs typeface="Arial" pitchFamily="34" charset="0"/>
              </a:rPr>
              <a:t>QPs are 22, 27, 32, 37.</a:t>
            </a:r>
            <a:endParaRPr lang="en-US" dirty="0">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中文版-16比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中文版-16比9</Template>
  <TotalTime>16464</TotalTime>
  <Words>783</Words>
  <Application>Microsoft Office PowerPoint</Application>
  <PresentationFormat>Custom</PresentationFormat>
  <Paragraphs>148</Paragraphs>
  <Slides>10</Slides>
  <Notes>1</Notes>
  <HiddenSlides>0</HiddenSlides>
  <MMClips>0</MMClips>
  <ScaleCrop>false</ScaleCrop>
  <HeadingPairs>
    <vt:vector size="6" baseType="variant">
      <vt:variant>
        <vt:lpstr>Theme</vt:lpstr>
      </vt:variant>
      <vt:variant>
        <vt:i4>9</vt:i4>
      </vt:variant>
      <vt:variant>
        <vt:lpstr>Embedded OLE Servers</vt:lpstr>
      </vt:variant>
      <vt:variant>
        <vt:i4>1</vt:i4>
      </vt:variant>
      <vt:variant>
        <vt:lpstr>Slide Titles</vt:lpstr>
      </vt:variant>
      <vt:variant>
        <vt:i4>10</vt:i4>
      </vt:variant>
    </vt:vector>
  </HeadingPairs>
  <TitlesOfParts>
    <vt:vector size="20" baseType="lpstr">
      <vt:lpstr>中文版-16比9</vt:lpstr>
      <vt:lpstr>1_主题1</vt:lpstr>
      <vt:lpstr>4_主题1</vt:lpstr>
      <vt:lpstr>5_主题1</vt:lpstr>
      <vt:lpstr>6_主题1</vt:lpstr>
      <vt:lpstr>7_主题1</vt:lpstr>
      <vt:lpstr>8_主题1</vt:lpstr>
      <vt:lpstr>9_主题1</vt:lpstr>
      <vt:lpstr>10_主题1</vt:lpstr>
      <vt:lpstr>Equation.DSMT4</vt:lpstr>
      <vt:lpstr>Co-projection-plane based motion compensated prediction for cubic format VR content (JVET-D0061)</vt:lpstr>
      <vt:lpstr>Contents</vt:lpstr>
      <vt:lpstr>Motivations</vt:lpstr>
      <vt:lpstr>Motivations</vt:lpstr>
      <vt:lpstr>Motivations</vt:lpstr>
      <vt:lpstr>CPP based motion compensated prediction for cubic format</vt:lpstr>
      <vt:lpstr>Derivation process</vt:lpstr>
      <vt:lpstr>Derived reference pixels</vt:lpstr>
      <vt:lpstr>Test results </vt:lpstr>
      <vt:lpstr>Conclusions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Zhijie Zhao</cp:lastModifiedBy>
  <cp:revision>594</cp:revision>
  <dcterms:created xsi:type="dcterms:W3CDTF">2011-11-26T06:30:23Z</dcterms:created>
  <dcterms:modified xsi:type="dcterms:W3CDTF">2016-10-12T07:34:26Z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(2)mKdcnGwu732f+uoOxhxV+YIogj1+zVDbpNKZmtt7o3YQD1WndCm2RWsKYW6NArU9CQEva/OI
U7QpCqcXvObuxQx13XIRDCRSlrEASDHIcDp+L5Ifs2zSNvc+oIhUqB3aoXGVKc3ffTQr86Yx
3Uf4it1rCGK8Dsg4qnzm7URoV1JEsbRqd6Pk9tAZWXPUA7GJrDZa+l/e/ImPDFmAG9ZlginG
1JDglFMSnn437bSKNRs84</vt:lpwstr>
  </property>
  <property fmtid="{D5CDD505-2E9C-101B-9397-08002B2CF9AE}" pid="3" name="_ms_pID_7253431">
    <vt:lpwstr>7nmGuJ993hnEBr+J42DG9MLs3UXu/FFCq7zchliE7LTY1biQUBC
CLmP6+gPSUMLWpz8ohEwG7nKMBTfQnBYv1Z7PfYebim6AJl6JRtpBNb0M2vNU72EHRYwWMmO
LYZQDYuwwj3RkAaRTL4c74FcWob/tliHjjVnatFgeZQx1p9B4hfS8fkW5GXgiADSylXUCksg
8g+CCcWXoKBT0b1u</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1476257062</vt:lpwstr>
  </property>
</Properties>
</file>